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4" r:id="rId25"/>
    <p:sldId id="285" r:id="rId26"/>
    <p:sldId id="282" r:id="rId27"/>
    <p:sldId id="283" r:id="rId28"/>
    <p:sldId id="279" r:id="rId29"/>
    <p:sldId id="281" r:id="rId30"/>
    <p:sldId id="286" r:id="rId31"/>
    <p:sldId id="280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9888A7-0E28-4B8D-9237-8B761FB43CE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6AF742F-7873-4C94-A210-35C481C9DE74}">
      <dgm:prSet custT="1"/>
      <dgm:spPr/>
      <dgm:t>
        <a:bodyPr/>
        <a:lstStyle/>
        <a:p>
          <a:pPr rtl="0"/>
          <a:r>
            <a:rPr lang="it-IT" sz="1700" dirty="0" smtClean="0">
              <a:solidFill>
                <a:srgbClr val="C00000"/>
              </a:solidFill>
            </a:rPr>
            <a:t>Numero aziende: </a:t>
          </a:r>
          <a:r>
            <a:rPr lang="it-IT" sz="4000" b="1" dirty="0" smtClean="0">
              <a:solidFill>
                <a:srgbClr val="C00000"/>
              </a:solidFill>
            </a:rPr>
            <a:t>97</a:t>
          </a:r>
          <a:endParaRPr lang="it-IT" sz="4000" dirty="0">
            <a:solidFill>
              <a:srgbClr val="C00000"/>
            </a:solidFill>
          </a:endParaRPr>
        </a:p>
      </dgm:t>
    </dgm:pt>
    <dgm:pt modelId="{13E61001-1215-4792-878C-338DE1B73478}" type="parTrans" cxnId="{B98ECAA9-E5CE-4DDA-B778-3FEC919B5493}">
      <dgm:prSet/>
      <dgm:spPr/>
      <dgm:t>
        <a:bodyPr/>
        <a:lstStyle/>
        <a:p>
          <a:endParaRPr lang="it-IT"/>
        </a:p>
      </dgm:t>
    </dgm:pt>
    <dgm:pt modelId="{A41DFBC3-771E-463B-91B0-272014C479A9}" type="sibTrans" cxnId="{B98ECAA9-E5CE-4DDA-B778-3FEC919B5493}">
      <dgm:prSet/>
      <dgm:spPr/>
      <dgm:t>
        <a:bodyPr/>
        <a:lstStyle/>
        <a:p>
          <a:endParaRPr lang="it-IT"/>
        </a:p>
      </dgm:t>
    </dgm:pt>
    <dgm:pt modelId="{DA7BF698-E337-4345-A672-491F9CE7D044}">
      <dgm:prSet custT="1"/>
      <dgm:spPr/>
      <dgm:t>
        <a:bodyPr/>
        <a:lstStyle/>
        <a:p>
          <a:pPr rtl="0"/>
          <a:r>
            <a:rPr lang="it-IT" sz="1700" dirty="0" smtClean="0">
              <a:solidFill>
                <a:srgbClr val="C00000"/>
              </a:solidFill>
            </a:rPr>
            <a:t>Totale lavoratori occupati nelle 97 aziende:  oltre </a:t>
          </a:r>
          <a:r>
            <a:rPr lang="it-IT" sz="4000" b="1" dirty="0" smtClean="0">
              <a:solidFill>
                <a:srgbClr val="C00000"/>
              </a:solidFill>
            </a:rPr>
            <a:t>20.000</a:t>
          </a:r>
          <a:endParaRPr lang="it-IT" sz="4000" dirty="0">
            <a:solidFill>
              <a:srgbClr val="C00000"/>
            </a:solidFill>
          </a:endParaRPr>
        </a:p>
      </dgm:t>
    </dgm:pt>
    <dgm:pt modelId="{1405C22A-37CD-4C22-BCAB-360F47C8AA72}" type="parTrans" cxnId="{97085D3E-B0D9-47E2-9733-B1CCAF8504F8}">
      <dgm:prSet/>
      <dgm:spPr/>
      <dgm:t>
        <a:bodyPr/>
        <a:lstStyle/>
        <a:p>
          <a:endParaRPr lang="it-IT"/>
        </a:p>
      </dgm:t>
    </dgm:pt>
    <dgm:pt modelId="{0836A526-C0AA-4A81-A258-EBBC7DDF2650}" type="sibTrans" cxnId="{97085D3E-B0D9-47E2-9733-B1CCAF8504F8}">
      <dgm:prSet/>
      <dgm:spPr/>
      <dgm:t>
        <a:bodyPr/>
        <a:lstStyle/>
        <a:p>
          <a:endParaRPr lang="it-IT"/>
        </a:p>
      </dgm:t>
    </dgm:pt>
    <dgm:pt modelId="{2C934612-8490-456E-B221-614DEE5EA25E}">
      <dgm:prSet custT="1"/>
      <dgm:spPr/>
      <dgm:t>
        <a:bodyPr/>
        <a:lstStyle/>
        <a:p>
          <a:pPr rtl="0"/>
          <a:r>
            <a:rPr lang="it-IT" sz="1700" dirty="0" smtClean="0">
              <a:solidFill>
                <a:srgbClr val="C00000"/>
              </a:solidFill>
            </a:rPr>
            <a:t>Totale posti di lavoro a rischio (o già perduti): oltre </a:t>
          </a:r>
          <a:r>
            <a:rPr lang="it-IT" sz="4000" b="1" dirty="0" smtClean="0">
              <a:solidFill>
                <a:srgbClr val="C00000"/>
              </a:solidFill>
            </a:rPr>
            <a:t>6.000</a:t>
          </a:r>
          <a:r>
            <a:rPr lang="it-IT" sz="1700" dirty="0" smtClean="0">
              <a:solidFill>
                <a:srgbClr val="C00000"/>
              </a:solidFill>
            </a:rPr>
            <a:t> (di cui circa </a:t>
          </a:r>
          <a:r>
            <a:rPr lang="it-IT" sz="4000" b="1" dirty="0" smtClean="0">
              <a:solidFill>
                <a:srgbClr val="C00000"/>
              </a:solidFill>
            </a:rPr>
            <a:t>1.350</a:t>
          </a:r>
          <a:r>
            <a:rPr lang="it-IT" sz="1700" dirty="0" smtClean="0">
              <a:solidFill>
                <a:srgbClr val="C00000"/>
              </a:solidFill>
            </a:rPr>
            <a:t> già perduti)</a:t>
          </a:r>
          <a:endParaRPr lang="it-IT" sz="1700" dirty="0">
            <a:solidFill>
              <a:srgbClr val="C00000"/>
            </a:solidFill>
          </a:endParaRPr>
        </a:p>
      </dgm:t>
    </dgm:pt>
    <dgm:pt modelId="{0B5957D9-8297-40EE-9B06-20C9C4FA7091}" type="parTrans" cxnId="{6D9D3F8A-29FE-4585-9A08-95C0D249018B}">
      <dgm:prSet/>
      <dgm:spPr/>
      <dgm:t>
        <a:bodyPr/>
        <a:lstStyle/>
        <a:p>
          <a:endParaRPr lang="it-IT"/>
        </a:p>
      </dgm:t>
    </dgm:pt>
    <dgm:pt modelId="{EA81243A-E470-4D04-81AC-174D020E2E0D}" type="sibTrans" cxnId="{6D9D3F8A-29FE-4585-9A08-95C0D249018B}">
      <dgm:prSet/>
      <dgm:spPr/>
      <dgm:t>
        <a:bodyPr/>
        <a:lstStyle/>
        <a:p>
          <a:endParaRPr lang="it-IT"/>
        </a:p>
      </dgm:t>
    </dgm:pt>
    <dgm:pt modelId="{59885B6F-475C-4F46-807E-8A13D69E74CD}" type="pres">
      <dgm:prSet presAssocID="{A29888A7-0E28-4B8D-9237-8B761FB43CE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8047F91-662C-45A7-8A2F-7942B4932B43}" type="pres">
      <dgm:prSet presAssocID="{96AF742F-7873-4C94-A210-35C481C9DE74}" presName="circ1" presStyleLbl="vennNode1" presStyleIdx="0" presStyleCnt="3"/>
      <dgm:spPr/>
      <dgm:t>
        <a:bodyPr/>
        <a:lstStyle/>
        <a:p>
          <a:endParaRPr lang="it-IT"/>
        </a:p>
      </dgm:t>
    </dgm:pt>
    <dgm:pt modelId="{1C2F0A80-9C1E-4657-9004-FAFC4BEAD245}" type="pres">
      <dgm:prSet presAssocID="{96AF742F-7873-4C94-A210-35C481C9DE7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C7EBAAA-8DA8-495A-B0DF-122D494B6934}" type="pres">
      <dgm:prSet presAssocID="{DA7BF698-E337-4345-A672-491F9CE7D044}" presName="circ2" presStyleLbl="vennNode1" presStyleIdx="1" presStyleCnt="3"/>
      <dgm:spPr/>
      <dgm:t>
        <a:bodyPr/>
        <a:lstStyle/>
        <a:p>
          <a:endParaRPr lang="it-IT"/>
        </a:p>
      </dgm:t>
    </dgm:pt>
    <dgm:pt modelId="{F634EE79-96BB-44BF-88A5-7F2AB1C9F59F}" type="pres">
      <dgm:prSet presAssocID="{DA7BF698-E337-4345-A672-491F9CE7D04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82187FD-678D-43FD-9C87-E0D9F5F09E80}" type="pres">
      <dgm:prSet presAssocID="{2C934612-8490-456E-B221-614DEE5EA25E}" presName="circ3" presStyleLbl="vennNode1" presStyleIdx="2" presStyleCnt="3"/>
      <dgm:spPr/>
      <dgm:t>
        <a:bodyPr/>
        <a:lstStyle/>
        <a:p>
          <a:endParaRPr lang="it-IT"/>
        </a:p>
      </dgm:t>
    </dgm:pt>
    <dgm:pt modelId="{3C8F634D-73D6-4EEF-8BEE-FE212580E3ED}" type="pres">
      <dgm:prSet presAssocID="{2C934612-8490-456E-B221-614DEE5EA25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019632D-971B-4A5A-8C20-A31854CA2C6B}" type="presOf" srcId="{96AF742F-7873-4C94-A210-35C481C9DE74}" destId="{C8047F91-662C-45A7-8A2F-7942B4932B43}" srcOrd="0" destOrd="0" presId="urn:microsoft.com/office/officeart/2005/8/layout/venn1"/>
    <dgm:cxn modelId="{97085D3E-B0D9-47E2-9733-B1CCAF8504F8}" srcId="{A29888A7-0E28-4B8D-9237-8B761FB43CE2}" destId="{DA7BF698-E337-4345-A672-491F9CE7D044}" srcOrd="1" destOrd="0" parTransId="{1405C22A-37CD-4C22-BCAB-360F47C8AA72}" sibTransId="{0836A526-C0AA-4A81-A258-EBBC7DDF2650}"/>
    <dgm:cxn modelId="{7FD2BA6F-56E9-42A8-A1C2-01DC9DF4A061}" type="presOf" srcId="{96AF742F-7873-4C94-A210-35C481C9DE74}" destId="{1C2F0A80-9C1E-4657-9004-FAFC4BEAD245}" srcOrd="1" destOrd="0" presId="urn:microsoft.com/office/officeart/2005/8/layout/venn1"/>
    <dgm:cxn modelId="{B98ECAA9-E5CE-4DDA-B778-3FEC919B5493}" srcId="{A29888A7-0E28-4B8D-9237-8B761FB43CE2}" destId="{96AF742F-7873-4C94-A210-35C481C9DE74}" srcOrd="0" destOrd="0" parTransId="{13E61001-1215-4792-878C-338DE1B73478}" sibTransId="{A41DFBC3-771E-463B-91B0-272014C479A9}"/>
    <dgm:cxn modelId="{0E8195BA-0D7F-4A23-9925-8B6FA350079C}" type="presOf" srcId="{A29888A7-0E28-4B8D-9237-8B761FB43CE2}" destId="{59885B6F-475C-4F46-807E-8A13D69E74CD}" srcOrd="0" destOrd="0" presId="urn:microsoft.com/office/officeart/2005/8/layout/venn1"/>
    <dgm:cxn modelId="{EC09F671-84A4-4D77-80BA-6A380FB62CB5}" type="presOf" srcId="{DA7BF698-E337-4345-A672-491F9CE7D044}" destId="{EC7EBAAA-8DA8-495A-B0DF-122D494B6934}" srcOrd="0" destOrd="0" presId="urn:microsoft.com/office/officeart/2005/8/layout/venn1"/>
    <dgm:cxn modelId="{6D9D3F8A-29FE-4585-9A08-95C0D249018B}" srcId="{A29888A7-0E28-4B8D-9237-8B761FB43CE2}" destId="{2C934612-8490-456E-B221-614DEE5EA25E}" srcOrd="2" destOrd="0" parTransId="{0B5957D9-8297-40EE-9B06-20C9C4FA7091}" sibTransId="{EA81243A-E470-4D04-81AC-174D020E2E0D}"/>
    <dgm:cxn modelId="{37FD35BB-8DD4-497B-8D1D-7DC4D473DCE4}" type="presOf" srcId="{2C934612-8490-456E-B221-614DEE5EA25E}" destId="{182187FD-678D-43FD-9C87-E0D9F5F09E80}" srcOrd="0" destOrd="0" presId="urn:microsoft.com/office/officeart/2005/8/layout/venn1"/>
    <dgm:cxn modelId="{8466E085-857A-4328-B6E6-00BC8DAAA429}" type="presOf" srcId="{2C934612-8490-456E-B221-614DEE5EA25E}" destId="{3C8F634D-73D6-4EEF-8BEE-FE212580E3ED}" srcOrd="1" destOrd="0" presId="urn:microsoft.com/office/officeart/2005/8/layout/venn1"/>
    <dgm:cxn modelId="{46E37E0C-6FC5-4B9E-81DF-7D84214F42B0}" type="presOf" srcId="{DA7BF698-E337-4345-A672-491F9CE7D044}" destId="{F634EE79-96BB-44BF-88A5-7F2AB1C9F59F}" srcOrd="1" destOrd="0" presId="urn:microsoft.com/office/officeart/2005/8/layout/venn1"/>
    <dgm:cxn modelId="{5DEFBE95-F879-4F27-AF75-366DB83E9F5D}" type="presParOf" srcId="{59885B6F-475C-4F46-807E-8A13D69E74CD}" destId="{C8047F91-662C-45A7-8A2F-7942B4932B43}" srcOrd="0" destOrd="0" presId="urn:microsoft.com/office/officeart/2005/8/layout/venn1"/>
    <dgm:cxn modelId="{97D3F0B8-F585-46C4-9110-1109FE014E02}" type="presParOf" srcId="{59885B6F-475C-4F46-807E-8A13D69E74CD}" destId="{1C2F0A80-9C1E-4657-9004-FAFC4BEAD245}" srcOrd="1" destOrd="0" presId="urn:microsoft.com/office/officeart/2005/8/layout/venn1"/>
    <dgm:cxn modelId="{CDF5F181-81BA-44A1-BBE1-A5B9CBA82776}" type="presParOf" srcId="{59885B6F-475C-4F46-807E-8A13D69E74CD}" destId="{EC7EBAAA-8DA8-495A-B0DF-122D494B6934}" srcOrd="2" destOrd="0" presId="urn:microsoft.com/office/officeart/2005/8/layout/venn1"/>
    <dgm:cxn modelId="{9A617B67-43C4-4E35-848E-F0C14A38820A}" type="presParOf" srcId="{59885B6F-475C-4F46-807E-8A13D69E74CD}" destId="{F634EE79-96BB-44BF-88A5-7F2AB1C9F59F}" srcOrd="3" destOrd="0" presId="urn:microsoft.com/office/officeart/2005/8/layout/venn1"/>
    <dgm:cxn modelId="{8C031997-A501-4B0E-86CA-61C3F323DD24}" type="presParOf" srcId="{59885B6F-475C-4F46-807E-8A13D69E74CD}" destId="{182187FD-678D-43FD-9C87-E0D9F5F09E80}" srcOrd="4" destOrd="0" presId="urn:microsoft.com/office/officeart/2005/8/layout/venn1"/>
    <dgm:cxn modelId="{E3AA8FAB-1CE5-426B-983F-7C96F4534242}" type="presParOf" srcId="{59885B6F-475C-4F46-807E-8A13D69E74CD}" destId="{3C8F634D-73D6-4EEF-8BEE-FE212580E3E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03830E6-AA04-4078-AB4C-06490191D4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6378BA-0F6D-4917-B6C7-7B37C065F9DA}">
      <dgm:prSet/>
      <dgm:spPr/>
      <dgm:t>
        <a:bodyPr/>
        <a:lstStyle/>
        <a:p>
          <a:pPr rtl="0"/>
          <a:r>
            <a:rPr lang="it-IT" b="1" dirty="0" smtClean="0">
              <a:solidFill>
                <a:srgbClr val="C00000"/>
              </a:solidFill>
            </a:rPr>
            <a:t>Vasto Legno </a:t>
          </a:r>
          <a:r>
            <a:rPr lang="it-IT" dirty="0" smtClean="0"/>
            <a:t>Punta Penna, Vasto (CH): nuova legge sul taglio delle foreste in Camerun e Gabon</a:t>
          </a:r>
          <a:endParaRPr lang="it-IT" dirty="0"/>
        </a:p>
      </dgm:t>
    </dgm:pt>
    <dgm:pt modelId="{109A91CB-F4DE-4435-B90E-2AFE79824676}" type="parTrans" cxnId="{C7CD4A7D-18E1-4486-80F4-6EDE24660422}">
      <dgm:prSet/>
      <dgm:spPr/>
      <dgm:t>
        <a:bodyPr/>
        <a:lstStyle/>
        <a:p>
          <a:endParaRPr lang="it-IT"/>
        </a:p>
      </dgm:t>
    </dgm:pt>
    <dgm:pt modelId="{436DB7EE-1831-4D1E-8BB8-91CB455A8A79}" type="sibTrans" cxnId="{C7CD4A7D-18E1-4486-80F4-6EDE24660422}">
      <dgm:prSet/>
      <dgm:spPr/>
      <dgm:t>
        <a:bodyPr/>
        <a:lstStyle/>
        <a:p>
          <a:endParaRPr lang="it-IT"/>
        </a:p>
      </dgm:t>
    </dgm:pt>
    <dgm:pt modelId="{11E3FA0B-3F12-4F66-B31D-7CE09E1040A5}">
      <dgm:prSet/>
      <dgm:spPr/>
      <dgm:t>
        <a:bodyPr/>
        <a:lstStyle/>
        <a:p>
          <a:pPr rtl="0"/>
          <a:r>
            <a:rPr lang="it-IT" b="1" dirty="0" smtClean="0">
              <a:solidFill>
                <a:srgbClr val="C00000"/>
              </a:solidFill>
            </a:rPr>
            <a:t>Alfa Wassermann </a:t>
          </a:r>
          <a:r>
            <a:rPr lang="it-IT" dirty="0" err="1" smtClean="0"/>
            <a:t>Alanno</a:t>
          </a:r>
          <a:r>
            <a:rPr lang="it-IT" dirty="0" smtClean="0"/>
            <a:t> (PE): spostamento medicine in fascia C</a:t>
          </a:r>
          <a:endParaRPr lang="it-IT" dirty="0"/>
        </a:p>
      </dgm:t>
    </dgm:pt>
    <dgm:pt modelId="{314A0418-0045-41AF-A0A3-3FF15CA63CEE}" type="parTrans" cxnId="{70F7361A-8F19-416D-A861-1927A47A0DBB}">
      <dgm:prSet/>
      <dgm:spPr/>
      <dgm:t>
        <a:bodyPr/>
        <a:lstStyle/>
        <a:p>
          <a:endParaRPr lang="it-IT"/>
        </a:p>
      </dgm:t>
    </dgm:pt>
    <dgm:pt modelId="{E10D1A01-9288-44FD-A7D2-33992F266462}" type="sibTrans" cxnId="{70F7361A-8F19-416D-A861-1927A47A0DBB}">
      <dgm:prSet/>
      <dgm:spPr/>
      <dgm:t>
        <a:bodyPr/>
        <a:lstStyle/>
        <a:p>
          <a:endParaRPr lang="it-IT"/>
        </a:p>
      </dgm:t>
    </dgm:pt>
    <dgm:pt modelId="{503BEF89-489D-4D20-A6F0-5B8D32B81219}">
      <dgm:prSet/>
      <dgm:spPr/>
      <dgm:t>
        <a:bodyPr/>
        <a:lstStyle/>
        <a:p>
          <a:pPr rtl="0"/>
          <a:r>
            <a:rPr lang="it-IT" b="1" dirty="0" err="1" smtClean="0">
              <a:solidFill>
                <a:srgbClr val="C00000"/>
              </a:solidFill>
            </a:rPr>
            <a:t>Sicabeton</a:t>
          </a:r>
          <a:r>
            <a:rPr lang="it-IT" b="1" dirty="0" smtClean="0">
              <a:solidFill>
                <a:srgbClr val="C00000"/>
              </a:solidFill>
            </a:rPr>
            <a:t> </a:t>
          </a:r>
          <a:r>
            <a:rPr lang="it-IT" dirty="0" smtClean="0"/>
            <a:t>L’Aquila: cava non più autorizzata</a:t>
          </a:r>
          <a:endParaRPr lang="it-IT" dirty="0"/>
        </a:p>
      </dgm:t>
    </dgm:pt>
    <dgm:pt modelId="{C3ECB924-214D-4E13-8821-D6B98365EF9A}" type="parTrans" cxnId="{A46752A5-7487-4C1C-9056-4E4A8603880A}">
      <dgm:prSet/>
      <dgm:spPr/>
      <dgm:t>
        <a:bodyPr/>
        <a:lstStyle/>
        <a:p>
          <a:endParaRPr lang="it-IT"/>
        </a:p>
      </dgm:t>
    </dgm:pt>
    <dgm:pt modelId="{C0C32E4A-59F6-4B15-8B34-B86E2EA2F49D}" type="sibTrans" cxnId="{A46752A5-7487-4C1C-9056-4E4A8603880A}">
      <dgm:prSet/>
      <dgm:spPr/>
      <dgm:t>
        <a:bodyPr/>
        <a:lstStyle/>
        <a:p>
          <a:endParaRPr lang="it-IT"/>
        </a:p>
      </dgm:t>
    </dgm:pt>
    <dgm:pt modelId="{C5CC7084-B44F-4C1A-AE20-7B8C9D2798EA}" type="pres">
      <dgm:prSet presAssocID="{803830E6-AA04-4078-AB4C-06490191D4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DE1C54D-C12B-4CC9-913B-C54607A05F96}" type="pres">
      <dgm:prSet presAssocID="{D46378BA-0F6D-4917-B6C7-7B37C065F9D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F7E5EB-68E7-4DAF-989D-50CBDCB6D5E3}" type="pres">
      <dgm:prSet presAssocID="{436DB7EE-1831-4D1E-8BB8-91CB455A8A79}" presName="spacer" presStyleCnt="0"/>
      <dgm:spPr/>
    </dgm:pt>
    <dgm:pt modelId="{11669837-690F-4F41-82BF-E3B4123CAACB}" type="pres">
      <dgm:prSet presAssocID="{11E3FA0B-3F12-4F66-B31D-7CE09E1040A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6482FD-6D59-496F-BD1C-7EB7269DDF2D}" type="pres">
      <dgm:prSet presAssocID="{E10D1A01-9288-44FD-A7D2-33992F266462}" presName="spacer" presStyleCnt="0"/>
      <dgm:spPr/>
    </dgm:pt>
    <dgm:pt modelId="{ED87B60F-4EC3-4B7B-826F-461F21C5E1E4}" type="pres">
      <dgm:prSet presAssocID="{503BEF89-489D-4D20-A6F0-5B8D32B8121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0F7361A-8F19-416D-A861-1927A47A0DBB}" srcId="{803830E6-AA04-4078-AB4C-06490191D403}" destId="{11E3FA0B-3F12-4F66-B31D-7CE09E1040A5}" srcOrd="1" destOrd="0" parTransId="{314A0418-0045-41AF-A0A3-3FF15CA63CEE}" sibTransId="{E10D1A01-9288-44FD-A7D2-33992F266462}"/>
    <dgm:cxn modelId="{2F2400A5-0F1A-4A12-BE34-39D660A05038}" type="presOf" srcId="{503BEF89-489D-4D20-A6F0-5B8D32B81219}" destId="{ED87B60F-4EC3-4B7B-826F-461F21C5E1E4}" srcOrd="0" destOrd="0" presId="urn:microsoft.com/office/officeart/2005/8/layout/vList2"/>
    <dgm:cxn modelId="{78191C79-6B19-4F35-979E-ECE4C18CC23D}" type="presOf" srcId="{11E3FA0B-3F12-4F66-B31D-7CE09E1040A5}" destId="{11669837-690F-4F41-82BF-E3B4123CAACB}" srcOrd="0" destOrd="0" presId="urn:microsoft.com/office/officeart/2005/8/layout/vList2"/>
    <dgm:cxn modelId="{A46752A5-7487-4C1C-9056-4E4A8603880A}" srcId="{803830E6-AA04-4078-AB4C-06490191D403}" destId="{503BEF89-489D-4D20-A6F0-5B8D32B81219}" srcOrd="2" destOrd="0" parTransId="{C3ECB924-214D-4E13-8821-D6B98365EF9A}" sibTransId="{C0C32E4A-59F6-4B15-8B34-B86E2EA2F49D}"/>
    <dgm:cxn modelId="{9500FBEA-E50A-48DA-8B7C-EF91FDE69D55}" type="presOf" srcId="{803830E6-AA04-4078-AB4C-06490191D403}" destId="{C5CC7084-B44F-4C1A-AE20-7B8C9D2798EA}" srcOrd="0" destOrd="0" presId="urn:microsoft.com/office/officeart/2005/8/layout/vList2"/>
    <dgm:cxn modelId="{C7CD4A7D-18E1-4486-80F4-6EDE24660422}" srcId="{803830E6-AA04-4078-AB4C-06490191D403}" destId="{D46378BA-0F6D-4917-B6C7-7B37C065F9DA}" srcOrd="0" destOrd="0" parTransId="{109A91CB-F4DE-4435-B90E-2AFE79824676}" sibTransId="{436DB7EE-1831-4D1E-8BB8-91CB455A8A79}"/>
    <dgm:cxn modelId="{02CA968A-8271-4882-B90F-AFC8AF361269}" type="presOf" srcId="{D46378BA-0F6D-4917-B6C7-7B37C065F9DA}" destId="{0DE1C54D-C12B-4CC9-913B-C54607A05F96}" srcOrd="0" destOrd="0" presId="urn:microsoft.com/office/officeart/2005/8/layout/vList2"/>
    <dgm:cxn modelId="{80F7B6D2-2FA7-4B79-8E9D-6191ECFA2E13}" type="presParOf" srcId="{C5CC7084-B44F-4C1A-AE20-7B8C9D2798EA}" destId="{0DE1C54D-C12B-4CC9-913B-C54607A05F96}" srcOrd="0" destOrd="0" presId="urn:microsoft.com/office/officeart/2005/8/layout/vList2"/>
    <dgm:cxn modelId="{D9CAA008-0BD6-4CA4-B9A6-FD0B2E11E4AD}" type="presParOf" srcId="{C5CC7084-B44F-4C1A-AE20-7B8C9D2798EA}" destId="{DDF7E5EB-68E7-4DAF-989D-50CBDCB6D5E3}" srcOrd="1" destOrd="0" presId="urn:microsoft.com/office/officeart/2005/8/layout/vList2"/>
    <dgm:cxn modelId="{C022CEDD-84FE-45B6-919F-36238934BC3A}" type="presParOf" srcId="{C5CC7084-B44F-4C1A-AE20-7B8C9D2798EA}" destId="{11669837-690F-4F41-82BF-E3B4123CAACB}" srcOrd="2" destOrd="0" presId="urn:microsoft.com/office/officeart/2005/8/layout/vList2"/>
    <dgm:cxn modelId="{09214021-87A0-4149-AF3F-7C68D36234F2}" type="presParOf" srcId="{C5CC7084-B44F-4C1A-AE20-7B8C9D2798EA}" destId="{FF6482FD-6D59-496F-BD1C-7EB7269DDF2D}" srcOrd="3" destOrd="0" presId="urn:microsoft.com/office/officeart/2005/8/layout/vList2"/>
    <dgm:cxn modelId="{F0AC6036-EFF5-4703-9751-5E1B8CFD8B5A}" type="presParOf" srcId="{C5CC7084-B44F-4C1A-AE20-7B8C9D2798EA}" destId="{ED87B60F-4EC3-4B7B-826F-461F21C5E1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B32D9FF-CA93-4F68-A9BB-0A35AA20BEC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94AD8ECF-5874-4E22-AFEF-E0EC532011D1}">
      <dgm:prSet custT="1"/>
      <dgm:spPr/>
      <dgm:t>
        <a:bodyPr/>
        <a:lstStyle/>
        <a:p>
          <a:pPr rtl="0"/>
          <a:r>
            <a:rPr lang="it-IT" sz="2400" b="1" dirty="0" err="1" smtClean="0">
              <a:solidFill>
                <a:srgbClr val="C00000"/>
              </a:solidFill>
            </a:rPr>
            <a:t>FO.CE.IT</a:t>
          </a:r>
          <a:r>
            <a:rPr lang="it-IT" sz="2400" b="1" dirty="0" smtClean="0">
              <a:solidFill>
                <a:srgbClr val="C00000"/>
              </a:solidFill>
            </a:rPr>
            <a:t> SpA </a:t>
          </a:r>
          <a:r>
            <a:rPr lang="it-IT" sz="1500" dirty="0" err="1" smtClean="0"/>
            <a:t>Pratola</a:t>
          </a:r>
          <a:r>
            <a:rPr lang="it-IT" sz="1500" dirty="0" smtClean="0"/>
            <a:t> </a:t>
          </a:r>
          <a:r>
            <a:rPr lang="it-IT" sz="1500" dirty="0" err="1" smtClean="0"/>
            <a:t>Peligna</a:t>
          </a:r>
          <a:r>
            <a:rPr lang="it-IT" sz="1500" dirty="0" smtClean="0"/>
            <a:t> (AQ): nuova linea di fonderia nel 2008, ma il crollo del mercato la affonda</a:t>
          </a:r>
          <a:endParaRPr lang="it-IT" sz="1500" dirty="0"/>
        </a:p>
      </dgm:t>
    </dgm:pt>
    <dgm:pt modelId="{EDF075E3-FB5F-49C4-8F1D-34C83EC72CD2}" type="parTrans" cxnId="{C5316591-E343-4831-87F5-9A6297F29EE4}">
      <dgm:prSet/>
      <dgm:spPr/>
      <dgm:t>
        <a:bodyPr/>
        <a:lstStyle/>
        <a:p>
          <a:endParaRPr lang="it-IT"/>
        </a:p>
      </dgm:t>
    </dgm:pt>
    <dgm:pt modelId="{75F11BF4-CC44-439D-A6A7-2DFB2A8745B5}" type="sibTrans" cxnId="{C5316591-E343-4831-87F5-9A6297F29EE4}">
      <dgm:prSet/>
      <dgm:spPr/>
      <dgm:t>
        <a:bodyPr/>
        <a:lstStyle/>
        <a:p>
          <a:endParaRPr lang="it-IT"/>
        </a:p>
      </dgm:t>
    </dgm:pt>
    <dgm:pt modelId="{A732C4FE-30AE-4025-A000-8711A2FA0A17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rgbClr val="C00000"/>
              </a:solidFill>
            </a:rPr>
            <a:t>Cosmo Industrie </a:t>
          </a:r>
          <a:r>
            <a:rPr lang="it-IT" sz="1500" dirty="0" smtClean="0"/>
            <a:t>Sulmona (AQ): investimenti per diversi milioni, ma la concorrenza cinese la mette in ginocchio</a:t>
          </a:r>
          <a:endParaRPr lang="it-IT" sz="1500" dirty="0"/>
        </a:p>
      </dgm:t>
    </dgm:pt>
    <dgm:pt modelId="{F5238D7B-E2FE-4515-BB72-FB3D1E9B7D15}" type="parTrans" cxnId="{1263E4A7-9E23-40A9-8640-E2B433A3602D}">
      <dgm:prSet/>
      <dgm:spPr/>
      <dgm:t>
        <a:bodyPr/>
        <a:lstStyle/>
        <a:p>
          <a:endParaRPr lang="it-IT"/>
        </a:p>
      </dgm:t>
    </dgm:pt>
    <dgm:pt modelId="{0B4499A2-0A69-48AA-8BF6-FAF677B07EA7}" type="sibTrans" cxnId="{1263E4A7-9E23-40A9-8640-E2B433A3602D}">
      <dgm:prSet/>
      <dgm:spPr/>
      <dgm:t>
        <a:bodyPr/>
        <a:lstStyle/>
        <a:p>
          <a:endParaRPr lang="it-IT"/>
        </a:p>
      </dgm:t>
    </dgm:pt>
    <dgm:pt modelId="{FF650D2C-D237-4C4C-8273-659911D6DBF8}">
      <dgm:prSet custT="1"/>
      <dgm:spPr/>
      <dgm:t>
        <a:bodyPr/>
        <a:lstStyle/>
        <a:p>
          <a:pPr rtl="0"/>
          <a:r>
            <a:rPr lang="it-IT" sz="2400" b="1" dirty="0" err="1" smtClean="0">
              <a:solidFill>
                <a:srgbClr val="C00000"/>
              </a:solidFill>
            </a:rPr>
            <a:t>Raicam</a:t>
          </a:r>
          <a:r>
            <a:rPr lang="it-IT" sz="1500" dirty="0" smtClean="0"/>
            <a:t> </a:t>
          </a:r>
          <a:r>
            <a:rPr lang="it-IT" sz="1500" dirty="0" err="1" smtClean="0"/>
            <a:t>Manoppello</a:t>
          </a:r>
          <a:r>
            <a:rPr lang="it-IT" sz="1500" dirty="0" smtClean="0"/>
            <a:t> (PE): realizzato il nuovo magazzino automatizzato, ma va in crisi per il calo del mercato dell’auto</a:t>
          </a:r>
          <a:endParaRPr lang="it-IT" sz="1500" dirty="0"/>
        </a:p>
      </dgm:t>
    </dgm:pt>
    <dgm:pt modelId="{58B1344C-BD6E-474C-958B-73833BCF3589}" type="parTrans" cxnId="{046BB24C-1532-4336-89BC-934EEDB2882B}">
      <dgm:prSet/>
      <dgm:spPr/>
      <dgm:t>
        <a:bodyPr/>
        <a:lstStyle/>
        <a:p>
          <a:endParaRPr lang="it-IT"/>
        </a:p>
      </dgm:t>
    </dgm:pt>
    <dgm:pt modelId="{C61E213B-0294-4CA8-AEE8-46EE3EF1A9D4}" type="sibTrans" cxnId="{046BB24C-1532-4336-89BC-934EEDB2882B}">
      <dgm:prSet/>
      <dgm:spPr/>
      <dgm:t>
        <a:bodyPr/>
        <a:lstStyle/>
        <a:p>
          <a:endParaRPr lang="it-IT"/>
        </a:p>
      </dgm:t>
    </dgm:pt>
    <dgm:pt modelId="{91BFB0A7-0EC1-4D46-9A0E-8BF82AB726A1}" type="pres">
      <dgm:prSet presAssocID="{AB32D9FF-CA93-4F68-A9BB-0A35AA20BEC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8BEB0BF-7283-4357-B21D-8671BB6DB616}" type="pres">
      <dgm:prSet presAssocID="{94AD8ECF-5874-4E22-AFEF-E0EC532011D1}" presName="circ1" presStyleLbl="vennNode1" presStyleIdx="0" presStyleCnt="3"/>
      <dgm:spPr/>
      <dgm:t>
        <a:bodyPr/>
        <a:lstStyle/>
        <a:p>
          <a:endParaRPr lang="it-IT"/>
        </a:p>
      </dgm:t>
    </dgm:pt>
    <dgm:pt modelId="{0313C724-0B9F-4AD4-BA0D-00666D4D10BA}" type="pres">
      <dgm:prSet presAssocID="{94AD8ECF-5874-4E22-AFEF-E0EC532011D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6AACF8-D36B-4D72-A9C4-C612B61FE6B8}" type="pres">
      <dgm:prSet presAssocID="{A732C4FE-30AE-4025-A000-8711A2FA0A17}" presName="circ2" presStyleLbl="vennNode1" presStyleIdx="1" presStyleCnt="3"/>
      <dgm:spPr/>
      <dgm:t>
        <a:bodyPr/>
        <a:lstStyle/>
        <a:p>
          <a:endParaRPr lang="it-IT"/>
        </a:p>
      </dgm:t>
    </dgm:pt>
    <dgm:pt modelId="{A6F3A1F8-41D5-4463-A365-41341190EDFA}" type="pres">
      <dgm:prSet presAssocID="{A732C4FE-30AE-4025-A000-8711A2FA0A1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FEF5A82-FAC8-489A-911B-73B82CB9DF84}" type="pres">
      <dgm:prSet presAssocID="{FF650D2C-D237-4C4C-8273-659911D6DBF8}" presName="circ3" presStyleLbl="vennNode1" presStyleIdx="2" presStyleCnt="3"/>
      <dgm:spPr/>
      <dgm:t>
        <a:bodyPr/>
        <a:lstStyle/>
        <a:p>
          <a:endParaRPr lang="it-IT"/>
        </a:p>
      </dgm:t>
    </dgm:pt>
    <dgm:pt modelId="{2D5277CC-E7AF-4327-BF70-006973DBC71C}" type="pres">
      <dgm:prSet presAssocID="{FF650D2C-D237-4C4C-8273-659911D6DBF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B7BE278-5C3F-4278-A5CB-FB1FDE42FC96}" type="presOf" srcId="{A732C4FE-30AE-4025-A000-8711A2FA0A17}" destId="{DA6AACF8-D36B-4D72-A9C4-C612B61FE6B8}" srcOrd="0" destOrd="0" presId="urn:microsoft.com/office/officeart/2005/8/layout/venn1"/>
    <dgm:cxn modelId="{046BB24C-1532-4336-89BC-934EEDB2882B}" srcId="{AB32D9FF-CA93-4F68-A9BB-0A35AA20BEC5}" destId="{FF650D2C-D237-4C4C-8273-659911D6DBF8}" srcOrd="2" destOrd="0" parTransId="{58B1344C-BD6E-474C-958B-73833BCF3589}" sibTransId="{C61E213B-0294-4CA8-AEE8-46EE3EF1A9D4}"/>
    <dgm:cxn modelId="{497A13BE-219F-4E85-A114-535E43B7B1D0}" type="presOf" srcId="{94AD8ECF-5874-4E22-AFEF-E0EC532011D1}" destId="{38BEB0BF-7283-4357-B21D-8671BB6DB616}" srcOrd="0" destOrd="0" presId="urn:microsoft.com/office/officeart/2005/8/layout/venn1"/>
    <dgm:cxn modelId="{A5DEF417-5D4F-41CC-A09A-466818A71E69}" type="presOf" srcId="{94AD8ECF-5874-4E22-AFEF-E0EC532011D1}" destId="{0313C724-0B9F-4AD4-BA0D-00666D4D10BA}" srcOrd="1" destOrd="0" presId="urn:microsoft.com/office/officeart/2005/8/layout/venn1"/>
    <dgm:cxn modelId="{E8853A51-BD6D-4215-A495-AEE4CDEE1D11}" type="presOf" srcId="{AB32D9FF-CA93-4F68-A9BB-0A35AA20BEC5}" destId="{91BFB0A7-0EC1-4D46-9A0E-8BF82AB726A1}" srcOrd="0" destOrd="0" presId="urn:microsoft.com/office/officeart/2005/8/layout/venn1"/>
    <dgm:cxn modelId="{066C2EA7-2D09-462A-8919-F2E8D496BEBD}" type="presOf" srcId="{A732C4FE-30AE-4025-A000-8711A2FA0A17}" destId="{A6F3A1F8-41D5-4463-A365-41341190EDFA}" srcOrd="1" destOrd="0" presId="urn:microsoft.com/office/officeart/2005/8/layout/venn1"/>
    <dgm:cxn modelId="{1263E4A7-9E23-40A9-8640-E2B433A3602D}" srcId="{AB32D9FF-CA93-4F68-A9BB-0A35AA20BEC5}" destId="{A732C4FE-30AE-4025-A000-8711A2FA0A17}" srcOrd="1" destOrd="0" parTransId="{F5238D7B-E2FE-4515-BB72-FB3D1E9B7D15}" sibTransId="{0B4499A2-0A69-48AA-8BF6-FAF677B07EA7}"/>
    <dgm:cxn modelId="{C5316591-E343-4831-87F5-9A6297F29EE4}" srcId="{AB32D9FF-CA93-4F68-A9BB-0A35AA20BEC5}" destId="{94AD8ECF-5874-4E22-AFEF-E0EC532011D1}" srcOrd="0" destOrd="0" parTransId="{EDF075E3-FB5F-49C4-8F1D-34C83EC72CD2}" sibTransId="{75F11BF4-CC44-439D-A6A7-2DFB2A8745B5}"/>
    <dgm:cxn modelId="{B622C4EF-F52C-4730-8822-60432D82EF94}" type="presOf" srcId="{FF650D2C-D237-4C4C-8273-659911D6DBF8}" destId="{7FEF5A82-FAC8-489A-911B-73B82CB9DF84}" srcOrd="0" destOrd="0" presId="urn:microsoft.com/office/officeart/2005/8/layout/venn1"/>
    <dgm:cxn modelId="{1EE3EA7C-8E5A-4322-A0BE-A92F8FE74EE5}" type="presOf" srcId="{FF650D2C-D237-4C4C-8273-659911D6DBF8}" destId="{2D5277CC-E7AF-4327-BF70-006973DBC71C}" srcOrd="1" destOrd="0" presId="urn:microsoft.com/office/officeart/2005/8/layout/venn1"/>
    <dgm:cxn modelId="{E6A73B7E-8C03-438E-9DBD-EDB15F2C7774}" type="presParOf" srcId="{91BFB0A7-0EC1-4D46-9A0E-8BF82AB726A1}" destId="{38BEB0BF-7283-4357-B21D-8671BB6DB616}" srcOrd="0" destOrd="0" presId="urn:microsoft.com/office/officeart/2005/8/layout/venn1"/>
    <dgm:cxn modelId="{545C434D-CF4A-4B07-B37E-11FCBDC2E60E}" type="presParOf" srcId="{91BFB0A7-0EC1-4D46-9A0E-8BF82AB726A1}" destId="{0313C724-0B9F-4AD4-BA0D-00666D4D10BA}" srcOrd="1" destOrd="0" presId="urn:microsoft.com/office/officeart/2005/8/layout/venn1"/>
    <dgm:cxn modelId="{EEF4D754-5EC4-4BE2-82DE-B13A24E0A704}" type="presParOf" srcId="{91BFB0A7-0EC1-4D46-9A0E-8BF82AB726A1}" destId="{DA6AACF8-D36B-4D72-A9C4-C612B61FE6B8}" srcOrd="2" destOrd="0" presId="urn:microsoft.com/office/officeart/2005/8/layout/venn1"/>
    <dgm:cxn modelId="{794EC70E-5825-495B-B3E6-8AAA612EB08B}" type="presParOf" srcId="{91BFB0A7-0EC1-4D46-9A0E-8BF82AB726A1}" destId="{A6F3A1F8-41D5-4463-A365-41341190EDFA}" srcOrd="3" destOrd="0" presId="urn:microsoft.com/office/officeart/2005/8/layout/venn1"/>
    <dgm:cxn modelId="{9A26723C-762B-4532-8D96-27AFB4DD2803}" type="presParOf" srcId="{91BFB0A7-0EC1-4D46-9A0E-8BF82AB726A1}" destId="{7FEF5A82-FAC8-489A-911B-73B82CB9DF84}" srcOrd="4" destOrd="0" presId="urn:microsoft.com/office/officeart/2005/8/layout/venn1"/>
    <dgm:cxn modelId="{143B20A4-E8D8-49B3-8C48-0160173E6066}" type="presParOf" srcId="{91BFB0A7-0EC1-4D46-9A0E-8BF82AB726A1}" destId="{2D5277CC-E7AF-4327-BF70-006973DBC71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34664F8-8488-45BC-A2F3-91A11717F62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12E4822A-A5D4-4E42-B254-328A5D538AC7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2"/>
              </a:solidFill>
            </a:rPr>
            <a:t>Golden Lady Teramo e Gissi (CH)</a:t>
          </a:r>
          <a:endParaRPr lang="it-IT" b="1" dirty="0">
            <a:solidFill>
              <a:schemeClr val="tx2"/>
            </a:solidFill>
          </a:endParaRPr>
        </a:p>
      </dgm:t>
    </dgm:pt>
    <dgm:pt modelId="{CCA2D945-32A3-4F40-8C80-EB876AD58979}" type="parTrans" cxnId="{0649B8D6-B842-4D90-8E4E-69CAE10D9238}">
      <dgm:prSet/>
      <dgm:spPr/>
      <dgm:t>
        <a:bodyPr/>
        <a:lstStyle/>
        <a:p>
          <a:endParaRPr lang="it-IT"/>
        </a:p>
      </dgm:t>
    </dgm:pt>
    <dgm:pt modelId="{7E5D47A9-A55E-410A-A7C0-1384FA7AD182}" type="sibTrans" cxnId="{0649B8D6-B842-4D90-8E4E-69CAE10D9238}">
      <dgm:prSet/>
      <dgm:spPr/>
      <dgm:t>
        <a:bodyPr/>
        <a:lstStyle/>
        <a:p>
          <a:endParaRPr lang="it-IT"/>
        </a:p>
      </dgm:t>
    </dgm:pt>
    <dgm:pt modelId="{1E9C0583-3C82-4F31-BE68-497C97620D41}">
      <dgm:prSet/>
      <dgm:spPr/>
      <dgm:t>
        <a:bodyPr/>
        <a:lstStyle/>
        <a:p>
          <a:pPr rtl="0"/>
          <a:r>
            <a:rPr lang="it-IT" b="1" dirty="0" smtClean="0">
              <a:solidFill>
                <a:srgbClr val="C00000"/>
              </a:solidFill>
            </a:rPr>
            <a:t>Gruppo </a:t>
          </a:r>
          <a:r>
            <a:rPr lang="it-IT" b="1" dirty="0" err="1" smtClean="0">
              <a:solidFill>
                <a:srgbClr val="C00000"/>
              </a:solidFill>
            </a:rPr>
            <a:t>Angelini</a:t>
          </a:r>
          <a:endParaRPr lang="it-IT" b="1" dirty="0">
            <a:solidFill>
              <a:srgbClr val="C00000"/>
            </a:solidFill>
          </a:endParaRPr>
        </a:p>
      </dgm:t>
    </dgm:pt>
    <dgm:pt modelId="{7D616AB3-B798-40E4-9DDA-0CBE789459B6}" type="parTrans" cxnId="{89DEF698-B9D1-4753-8017-D74399350F46}">
      <dgm:prSet/>
      <dgm:spPr/>
      <dgm:t>
        <a:bodyPr/>
        <a:lstStyle/>
        <a:p>
          <a:endParaRPr lang="it-IT"/>
        </a:p>
      </dgm:t>
    </dgm:pt>
    <dgm:pt modelId="{116A0A4D-1169-454E-9B73-AD58D008C65A}" type="sibTrans" cxnId="{89DEF698-B9D1-4753-8017-D74399350F46}">
      <dgm:prSet/>
      <dgm:spPr/>
      <dgm:t>
        <a:bodyPr/>
        <a:lstStyle/>
        <a:p>
          <a:endParaRPr lang="it-IT"/>
        </a:p>
      </dgm:t>
    </dgm:pt>
    <dgm:pt modelId="{EE36A9BC-70E6-4AA9-952D-07BD137DC881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2"/>
              </a:solidFill>
            </a:rPr>
            <a:t>Bianchi </a:t>
          </a:r>
          <a:r>
            <a:rPr lang="it-IT" b="1" dirty="0" err="1" smtClean="0">
              <a:solidFill>
                <a:schemeClr val="tx2"/>
              </a:solidFill>
            </a:rPr>
            <a:t>Vending</a:t>
          </a:r>
          <a:r>
            <a:rPr lang="it-IT" b="1" dirty="0" smtClean="0">
              <a:solidFill>
                <a:schemeClr val="tx2"/>
              </a:solidFill>
            </a:rPr>
            <a:t> Città St Angelo (PE)</a:t>
          </a:r>
          <a:endParaRPr lang="it-IT" b="1" dirty="0">
            <a:solidFill>
              <a:schemeClr val="tx2"/>
            </a:solidFill>
          </a:endParaRPr>
        </a:p>
      </dgm:t>
    </dgm:pt>
    <dgm:pt modelId="{9B0568E1-1553-4F3B-A721-0343EA75D2FC}" type="parTrans" cxnId="{2B109CC2-4DBF-44DF-83E4-FDABB06EEDC2}">
      <dgm:prSet/>
      <dgm:spPr/>
      <dgm:t>
        <a:bodyPr/>
        <a:lstStyle/>
        <a:p>
          <a:endParaRPr lang="it-IT"/>
        </a:p>
      </dgm:t>
    </dgm:pt>
    <dgm:pt modelId="{21A2D866-5C30-4444-B919-98743D98F0DF}" type="sibTrans" cxnId="{2B109CC2-4DBF-44DF-83E4-FDABB06EEDC2}">
      <dgm:prSet/>
      <dgm:spPr/>
      <dgm:t>
        <a:bodyPr/>
        <a:lstStyle/>
        <a:p>
          <a:endParaRPr lang="it-IT"/>
        </a:p>
      </dgm:t>
    </dgm:pt>
    <dgm:pt modelId="{EFBB1BCC-F2B9-4D0E-AB44-769732FCD3CB}" type="pres">
      <dgm:prSet presAssocID="{934664F8-8488-45BC-A2F3-91A11717F62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790048C-37A6-446F-B48D-B26819AF8716}" type="pres">
      <dgm:prSet presAssocID="{12E4822A-A5D4-4E42-B254-328A5D538AC7}" presName="circle1" presStyleLbl="node1" presStyleIdx="0" presStyleCnt="3"/>
      <dgm:spPr/>
    </dgm:pt>
    <dgm:pt modelId="{64B2C185-D31D-45E5-BD24-318FE45D7EB0}" type="pres">
      <dgm:prSet presAssocID="{12E4822A-A5D4-4E42-B254-328A5D538AC7}" presName="space" presStyleCnt="0"/>
      <dgm:spPr/>
    </dgm:pt>
    <dgm:pt modelId="{54883E4A-5ADA-437B-938A-26F44FF6617D}" type="pres">
      <dgm:prSet presAssocID="{12E4822A-A5D4-4E42-B254-328A5D538AC7}" presName="rect1" presStyleLbl="alignAcc1" presStyleIdx="0" presStyleCnt="3"/>
      <dgm:spPr/>
      <dgm:t>
        <a:bodyPr/>
        <a:lstStyle/>
        <a:p>
          <a:endParaRPr lang="it-IT"/>
        </a:p>
      </dgm:t>
    </dgm:pt>
    <dgm:pt modelId="{CA5B3BF9-2C31-4A07-9376-8339AC30922B}" type="pres">
      <dgm:prSet presAssocID="{1E9C0583-3C82-4F31-BE68-497C97620D41}" presName="vertSpace2" presStyleLbl="node1" presStyleIdx="0" presStyleCnt="3"/>
      <dgm:spPr/>
    </dgm:pt>
    <dgm:pt modelId="{AA7D521C-5B93-49A4-9731-D320A6CB061B}" type="pres">
      <dgm:prSet presAssocID="{1E9C0583-3C82-4F31-BE68-497C97620D41}" presName="circle2" presStyleLbl="node1" presStyleIdx="1" presStyleCnt="3"/>
      <dgm:spPr/>
    </dgm:pt>
    <dgm:pt modelId="{04C0F1CB-C762-40C1-AC24-C888E9475EC8}" type="pres">
      <dgm:prSet presAssocID="{1E9C0583-3C82-4F31-BE68-497C97620D41}" presName="rect2" presStyleLbl="alignAcc1" presStyleIdx="1" presStyleCnt="3"/>
      <dgm:spPr/>
      <dgm:t>
        <a:bodyPr/>
        <a:lstStyle/>
        <a:p>
          <a:endParaRPr lang="it-IT"/>
        </a:p>
      </dgm:t>
    </dgm:pt>
    <dgm:pt modelId="{522375C0-0A63-40EC-BC48-EDA217FF383A}" type="pres">
      <dgm:prSet presAssocID="{EE36A9BC-70E6-4AA9-952D-07BD137DC881}" presName="vertSpace3" presStyleLbl="node1" presStyleIdx="1" presStyleCnt="3"/>
      <dgm:spPr/>
    </dgm:pt>
    <dgm:pt modelId="{813FEFC0-0185-4756-8A43-084F85C4C736}" type="pres">
      <dgm:prSet presAssocID="{EE36A9BC-70E6-4AA9-952D-07BD137DC881}" presName="circle3" presStyleLbl="node1" presStyleIdx="2" presStyleCnt="3"/>
      <dgm:spPr/>
    </dgm:pt>
    <dgm:pt modelId="{4A552377-0F27-448E-A822-B450F0CAA058}" type="pres">
      <dgm:prSet presAssocID="{EE36A9BC-70E6-4AA9-952D-07BD137DC881}" presName="rect3" presStyleLbl="alignAcc1" presStyleIdx="2" presStyleCnt="3"/>
      <dgm:spPr/>
      <dgm:t>
        <a:bodyPr/>
        <a:lstStyle/>
        <a:p>
          <a:endParaRPr lang="it-IT"/>
        </a:p>
      </dgm:t>
    </dgm:pt>
    <dgm:pt modelId="{81D7F04E-52CE-42CF-94B4-CA54F976F2B3}" type="pres">
      <dgm:prSet presAssocID="{12E4822A-A5D4-4E42-B254-328A5D538AC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074FC5-955D-47C6-955E-938D5029BAEF}" type="pres">
      <dgm:prSet presAssocID="{1E9C0583-3C82-4F31-BE68-497C97620D4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D528DF-718E-4177-B576-4A980F164DAE}" type="pres">
      <dgm:prSet presAssocID="{EE36A9BC-70E6-4AA9-952D-07BD137DC88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FD40D5A-89CE-4C56-B9B9-B7FEF9ECED5F}" type="presOf" srcId="{12E4822A-A5D4-4E42-B254-328A5D538AC7}" destId="{81D7F04E-52CE-42CF-94B4-CA54F976F2B3}" srcOrd="1" destOrd="0" presId="urn:microsoft.com/office/officeart/2005/8/layout/target3"/>
    <dgm:cxn modelId="{0B2108EE-F438-45B1-BBC7-AB99F2DAEA02}" type="presOf" srcId="{12E4822A-A5D4-4E42-B254-328A5D538AC7}" destId="{54883E4A-5ADA-437B-938A-26F44FF6617D}" srcOrd="0" destOrd="0" presId="urn:microsoft.com/office/officeart/2005/8/layout/target3"/>
    <dgm:cxn modelId="{89DEF698-B9D1-4753-8017-D74399350F46}" srcId="{934664F8-8488-45BC-A2F3-91A11717F622}" destId="{1E9C0583-3C82-4F31-BE68-497C97620D41}" srcOrd="1" destOrd="0" parTransId="{7D616AB3-B798-40E4-9DDA-0CBE789459B6}" sibTransId="{116A0A4D-1169-454E-9B73-AD58D008C65A}"/>
    <dgm:cxn modelId="{CA7CD430-EEBC-4726-B8A2-5760323BDA5F}" type="presOf" srcId="{EE36A9BC-70E6-4AA9-952D-07BD137DC881}" destId="{93D528DF-718E-4177-B576-4A980F164DAE}" srcOrd="1" destOrd="0" presId="urn:microsoft.com/office/officeart/2005/8/layout/target3"/>
    <dgm:cxn modelId="{2B109CC2-4DBF-44DF-83E4-FDABB06EEDC2}" srcId="{934664F8-8488-45BC-A2F3-91A11717F622}" destId="{EE36A9BC-70E6-4AA9-952D-07BD137DC881}" srcOrd="2" destOrd="0" parTransId="{9B0568E1-1553-4F3B-A721-0343EA75D2FC}" sibTransId="{21A2D866-5C30-4444-B919-98743D98F0DF}"/>
    <dgm:cxn modelId="{964F615B-F875-4810-A1E3-9D22E8B0372D}" type="presOf" srcId="{1E9C0583-3C82-4F31-BE68-497C97620D41}" destId="{46074FC5-955D-47C6-955E-938D5029BAEF}" srcOrd="1" destOrd="0" presId="urn:microsoft.com/office/officeart/2005/8/layout/target3"/>
    <dgm:cxn modelId="{4A0C57E1-F6FD-4F2B-82A4-838D50F8A052}" type="presOf" srcId="{934664F8-8488-45BC-A2F3-91A11717F622}" destId="{EFBB1BCC-F2B9-4D0E-AB44-769732FCD3CB}" srcOrd="0" destOrd="0" presId="urn:microsoft.com/office/officeart/2005/8/layout/target3"/>
    <dgm:cxn modelId="{42BAE3A0-7243-44E3-9CD4-719D569C05D6}" type="presOf" srcId="{1E9C0583-3C82-4F31-BE68-497C97620D41}" destId="{04C0F1CB-C762-40C1-AC24-C888E9475EC8}" srcOrd="0" destOrd="0" presId="urn:microsoft.com/office/officeart/2005/8/layout/target3"/>
    <dgm:cxn modelId="{0649B8D6-B842-4D90-8E4E-69CAE10D9238}" srcId="{934664F8-8488-45BC-A2F3-91A11717F622}" destId="{12E4822A-A5D4-4E42-B254-328A5D538AC7}" srcOrd="0" destOrd="0" parTransId="{CCA2D945-32A3-4F40-8C80-EB876AD58979}" sibTransId="{7E5D47A9-A55E-410A-A7C0-1384FA7AD182}"/>
    <dgm:cxn modelId="{9177E396-4424-40FF-81EA-F21CDA482207}" type="presOf" srcId="{EE36A9BC-70E6-4AA9-952D-07BD137DC881}" destId="{4A552377-0F27-448E-A822-B450F0CAA058}" srcOrd="0" destOrd="0" presId="urn:microsoft.com/office/officeart/2005/8/layout/target3"/>
    <dgm:cxn modelId="{8B1FC8CD-7170-4C67-B73A-CFCD1A23A113}" type="presParOf" srcId="{EFBB1BCC-F2B9-4D0E-AB44-769732FCD3CB}" destId="{8790048C-37A6-446F-B48D-B26819AF8716}" srcOrd="0" destOrd="0" presId="urn:microsoft.com/office/officeart/2005/8/layout/target3"/>
    <dgm:cxn modelId="{C91655F6-423F-401A-9272-97F73635BF31}" type="presParOf" srcId="{EFBB1BCC-F2B9-4D0E-AB44-769732FCD3CB}" destId="{64B2C185-D31D-45E5-BD24-318FE45D7EB0}" srcOrd="1" destOrd="0" presId="urn:microsoft.com/office/officeart/2005/8/layout/target3"/>
    <dgm:cxn modelId="{B1BFD9D2-C172-4974-A528-6382CF22894F}" type="presParOf" srcId="{EFBB1BCC-F2B9-4D0E-AB44-769732FCD3CB}" destId="{54883E4A-5ADA-437B-938A-26F44FF6617D}" srcOrd="2" destOrd="0" presId="urn:microsoft.com/office/officeart/2005/8/layout/target3"/>
    <dgm:cxn modelId="{84F6518C-2363-43ED-8B10-B99D89FA3EB2}" type="presParOf" srcId="{EFBB1BCC-F2B9-4D0E-AB44-769732FCD3CB}" destId="{CA5B3BF9-2C31-4A07-9376-8339AC30922B}" srcOrd="3" destOrd="0" presId="urn:microsoft.com/office/officeart/2005/8/layout/target3"/>
    <dgm:cxn modelId="{DD1B1EC0-0761-45F1-B397-DA301856C774}" type="presParOf" srcId="{EFBB1BCC-F2B9-4D0E-AB44-769732FCD3CB}" destId="{AA7D521C-5B93-49A4-9731-D320A6CB061B}" srcOrd="4" destOrd="0" presId="urn:microsoft.com/office/officeart/2005/8/layout/target3"/>
    <dgm:cxn modelId="{26FFD498-EAE7-4AB9-9E28-4DEE866484E0}" type="presParOf" srcId="{EFBB1BCC-F2B9-4D0E-AB44-769732FCD3CB}" destId="{04C0F1CB-C762-40C1-AC24-C888E9475EC8}" srcOrd="5" destOrd="0" presId="urn:microsoft.com/office/officeart/2005/8/layout/target3"/>
    <dgm:cxn modelId="{1715E91C-1134-4B8A-B8E0-409778F4D4CE}" type="presParOf" srcId="{EFBB1BCC-F2B9-4D0E-AB44-769732FCD3CB}" destId="{522375C0-0A63-40EC-BC48-EDA217FF383A}" srcOrd="6" destOrd="0" presId="urn:microsoft.com/office/officeart/2005/8/layout/target3"/>
    <dgm:cxn modelId="{E6AAFEA5-A144-4E1C-8A62-8AC529A2FBA2}" type="presParOf" srcId="{EFBB1BCC-F2B9-4D0E-AB44-769732FCD3CB}" destId="{813FEFC0-0185-4756-8A43-084F85C4C736}" srcOrd="7" destOrd="0" presId="urn:microsoft.com/office/officeart/2005/8/layout/target3"/>
    <dgm:cxn modelId="{E27E8AC2-BEA6-44CF-88D4-245958DE6AA1}" type="presParOf" srcId="{EFBB1BCC-F2B9-4D0E-AB44-769732FCD3CB}" destId="{4A552377-0F27-448E-A822-B450F0CAA058}" srcOrd="8" destOrd="0" presId="urn:microsoft.com/office/officeart/2005/8/layout/target3"/>
    <dgm:cxn modelId="{1BACD57B-5808-4602-A289-830F08C7B64A}" type="presParOf" srcId="{EFBB1BCC-F2B9-4D0E-AB44-769732FCD3CB}" destId="{81D7F04E-52CE-42CF-94B4-CA54F976F2B3}" srcOrd="9" destOrd="0" presId="urn:microsoft.com/office/officeart/2005/8/layout/target3"/>
    <dgm:cxn modelId="{B4BA7104-5683-425A-B074-0B54C7F001B1}" type="presParOf" srcId="{EFBB1BCC-F2B9-4D0E-AB44-769732FCD3CB}" destId="{46074FC5-955D-47C6-955E-938D5029BAEF}" srcOrd="10" destOrd="0" presId="urn:microsoft.com/office/officeart/2005/8/layout/target3"/>
    <dgm:cxn modelId="{ACE0334B-DB57-4516-A6C7-CC675EDD0DE1}" type="presParOf" srcId="{EFBB1BCC-F2B9-4D0E-AB44-769732FCD3CB}" destId="{93D528DF-718E-4177-B576-4A980F164DA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CF880C4-E1EE-4976-827B-33C1CD3BE04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10ABA31-2AD3-407B-AEB6-6281F09A238F}">
      <dgm:prSet/>
      <dgm:spPr/>
      <dgm:t>
        <a:bodyPr/>
        <a:lstStyle/>
        <a:p>
          <a:pPr rtl="0"/>
          <a:r>
            <a:rPr lang="it-IT" b="1" dirty="0" err="1" smtClean="0">
              <a:solidFill>
                <a:srgbClr val="C00000"/>
              </a:solidFill>
            </a:rPr>
            <a:t>Pilkington</a:t>
          </a:r>
          <a:r>
            <a:rPr lang="it-IT" dirty="0" smtClean="0">
              <a:solidFill>
                <a:schemeClr val="tx2"/>
              </a:solidFill>
            </a:rPr>
            <a:t>: ha reagito bene al disimpegno di S. </a:t>
          </a:r>
          <a:r>
            <a:rPr lang="it-IT" dirty="0" err="1" smtClean="0">
              <a:solidFill>
                <a:schemeClr val="tx2"/>
              </a:solidFill>
            </a:rPr>
            <a:t>Gobin</a:t>
          </a:r>
          <a:r>
            <a:rPr lang="it-IT" dirty="0" smtClean="0">
              <a:solidFill>
                <a:schemeClr val="tx2"/>
              </a:solidFill>
            </a:rPr>
            <a:t>; speriamo nella ripresa del mercato dell’</a:t>
          </a:r>
          <a:r>
            <a:rPr lang="it-IT" dirty="0" err="1" smtClean="0">
              <a:solidFill>
                <a:schemeClr val="tx2"/>
              </a:solidFill>
            </a:rPr>
            <a:t>auto…</a:t>
          </a:r>
          <a:endParaRPr lang="it-IT" dirty="0">
            <a:solidFill>
              <a:schemeClr val="tx2"/>
            </a:solidFill>
          </a:endParaRPr>
        </a:p>
      </dgm:t>
    </dgm:pt>
    <dgm:pt modelId="{5176E6FF-490C-42D0-B33C-FDEDDB1A0287}" type="parTrans" cxnId="{2DDB3DB1-5D73-41EB-B5C8-A9D675B8AFFB}">
      <dgm:prSet/>
      <dgm:spPr/>
      <dgm:t>
        <a:bodyPr/>
        <a:lstStyle/>
        <a:p>
          <a:endParaRPr lang="it-IT"/>
        </a:p>
      </dgm:t>
    </dgm:pt>
    <dgm:pt modelId="{939BE866-6F44-48AF-B275-A35491CBB7B9}" type="sibTrans" cxnId="{2DDB3DB1-5D73-41EB-B5C8-A9D675B8AFFB}">
      <dgm:prSet/>
      <dgm:spPr/>
      <dgm:t>
        <a:bodyPr/>
        <a:lstStyle/>
        <a:p>
          <a:endParaRPr lang="it-IT"/>
        </a:p>
      </dgm:t>
    </dgm:pt>
    <dgm:pt modelId="{24824BF0-E603-4BE3-A4EB-8223F5A4F973}">
      <dgm:prSet/>
      <dgm:spPr/>
      <dgm:t>
        <a:bodyPr/>
        <a:lstStyle/>
        <a:p>
          <a:pPr rtl="0"/>
          <a:r>
            <a:rPr lang="it-IT" b="1" dirty="0" smtClean="0">
              <a:solidFill>
                <a:srgbClr val="C00000"/>
              </a:solidFill>
            </a:rPr>
            <a:t>Gruppo Canali (Gissi Confezioni e </a:t>
          </a:r>
          <a:r>
            <a:rPr lang="it-IT" b="1" dirty="0" err="1" smtClean="0">
              <a:solidFill>
                <a:srgbClr val="C00000"/>
              </a:solidFill>
            </a:rPr>
            <a:t>Pantalonificio</a:t>
          </a:r>
          <a:r>
            <a:rPr lang="it-IT" b="1" dirty="0" smtClean="0">
              <a:solidFill>
                <a:srgbClr val="C00000"/>
              </a:solidFill>
            </a:rPr>
            <a:t> d’Abruzzo)</a:t>
          </a:r>
          <a:r>
            <a:rPr lang="it-IT" dirty="0" smtClean="0">
              <a:solidFill>
                <a:schemeClr val="tx2"/>
              </a:solidFill>
            </a:rPr>
            <a:t>: resiste in Italia perché crede nel </a:t>
          </a:r>
          <a:r>
            <a:rPr lang="it-IT" i="1" dirty="0" err="1" smtClean="0">
              <a:solidFill>
                <a:schemeClr val="tx2"/>
              </a:solidFill>
            </a:rPr>
            <a:t>made</a:t>
          </a:r>
          <a:r>
            <a:rPr lang="it-IT" i="1" dirty="0" smtClean="0">
              <a:solidFill>
                <a:schemeClr val="tx2"/>
              </a:solidFill>
            </a:rPr>
            <a:t> in Italy</a:t>
          </a:r>
          <a:r>
            <a:rPr lang="it-IT" dirty="0" smtClean="0">
              <a:solidFill>
                <a:schemeClr val="tx2"/>
              </a:solidFill>
            </a:rPr>
            <a:t>; potenzia la rete nel mondo e la qualità</a:t>
          </a:r>
          <a:endParaRPr lang="it-IT" dirty="0">
            <a:solidFill>
              <a:schemeClr val="tx2"/>
            </a:solidFill>
          </a:endParaRPr>
        </a:p>
      </dgm:t>
    </dgm:pt>
    <dgm:pt modelId="{AD0F1C0F-4848-4CB8-BDF2-5F8FD54AFD6C}" type="parTrans" cxnId="{9BAA00A1-438C-4C0E-9CED-CA41A1AC3080}">
      <dgm:prSet/>
      <dgm:spPr/>
      <dgm:t>
        <a:bodyPr/>
        <a:lstStyle/>
        <a:p>
          <a:endParaRPr lang="it-IT"/>
        </a:p>
      </dgm:t>
    </dgm:pt>
    <dgm:pt modelId="{3DD22313-BDED-4443-A082-5EF137A780E7}" type="sibTrans" cxnId="{9BAA00A1-438C-4C0E-9CED-CA41A1AC3080}">
      <dgm:prSet/>
      <dgm:spPr/>
      <dgm:t>
        <a:bodyPr/>
        <a:lstStyle/>
        <a:p>
          <a:endParaRPr lang="it-IT"/>
        </a:p>
      </dgm:t>
    </dgm:pt>
    <dgm:pt modelId="{CE68323F-702B-4B1D-99B6-061AE5350167}" type="pres">
      <dgm:prSet presAssocID="{0CF880C4-E1EE-4976-827B-33C1CD3BE04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662F3B8D-219E-4455-AE14-CECAB02AE6FF}" type="pres">
      <dgm:prSet presAssocID="{0CF880C4-E1EE-4976-827B-33C1CD3BE049}" presName="pyramid" presStyleLbl="node1" presStyleIdx="0" presStyleCnt="1"/>
      <dgm:spPr/>
    </dgm:pt>
    <dgm:pt modelId="{56A23839-F0F6-4F9B-A91F-ABE124D1B528}" type="pres">
      <dgm:prSet presAssocID="{0CF880C4-E1EE-4976-827B-33C1CD3BE049}" presName="theList" presStyleCnt="0"/>
      <dgm:spPr/>
    </dgm:pt>
    <dgm:pt modelId="{06AC818D-EEF9-4845-A6DD-3B7997AF67ED}" type="pres">
      <dgm:prSet presAssocID="{C10ABA31-2AD3-407B-AEB6-6281F09A238F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2F5630-9465-4D40-B320-8203FED3B065}" type="pres">
      <dgm:prSet presAssocID="{C10ABA31-2AD3-407B-AEB6-6281F09A238F}" presName="aSpace" presStyleCnt="0"/>
      <dgm:spPr/>
    </dgm:pt>
    <dgm:pt modelId="{1A550373-8180-4594-A933-1B0324933E15}" type="pres">
      <dgm:prSet presAssocID="{24824BF0-E603-4BE3-A4EB-8223F5A4F973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D85DFD-A7C3-4042-AC4D-D0749E0029BE}" type="pres">
      <dgm:prSet presAssocID="{24824BF0-E603-4BE3-A4EB-8223F5A4F973}" presName="aSpace" presStyleCnt="0"/>
      <dgm:spPr/>
    </dgm:pt>
  </dgm:ptLst>
  <dgm:cxnLst>
    <dgm:cxn modelId="{2DDB3DB1-5D73-41EB-B5C8-A9D675B8AFFB}" srcId="{0CF880C4-E1EE-4976-827B-33C1CD3BE049}" destId="{C10ABA31-2AD3-407B-AEB6-6281F09A238F}" srcOrd="0" destOrd="0" parTransId="{5176E6FF-490C-42D0-B33C-FDEDDB1A0287}" sibTransId="{939BE866-6F44-48AF-B275-A35491CBB7B9}"/>
    <dgm:cxn modelId="{9BAA00A1-438C-4C0E-9CED-CA41A1AC3080}" srcId="{0CF880C4-E1EE-4976-827B-33C1CD3BE049}" destId="{24824BF0-E603-4BE3-A4EB-8223F5A4F973}" srcOrd="1" destOrd="0" parTransId="{AD0F1C0F-4848-4CB8-BDF2-5F8FD54AFD6C}" sibTransId="{3DD22313-BDED-4443-A082-5EF137A780E7}"/>
    <dgm:cxn modelId="{CC223107-4B90-46F4-BEF6-1BF58A54F91B}" type="presOf" srcId="{0CF880C4-E1EE-4976-827B-33C1CD3BE049}" destId="{CE68323F-702B-4B1D-99B6-061AE5350167}" srcOrd="0" destOrd="0" presId="urn:microsoft.com/office/officeart/2005/8/layout/pyramid2"/>
    <dgm:cxn modelId="{68E81069-C4AA-48E4-9B1F-4B1954BE2294}" type="presOf" srcId="{24824BF0-E603-4BE3-A4EB-8223F5A4F973}" destId="{1A550373-8180-4594-A933-1B0324933E15}" srcOrd="0" destOrd="0" presId="urn:microsoft.com/office/officeart/2005/8/layout/pyramid2"/>
    <dgm:cxn modelId="{7884BE34-8322-4C35-BBF1-E2F22EBEF634}" type="presOf" srcId="{C10ABA31-2AD3-407B-AEB6-6281F09A238F}" destId="{06AC818D-EEF9-4845-A6DD-3B7997AF67ED}" srcOrd="0" destOrd="0" presId="urn:microsoft.com/office/officeart/2005/8/layout/pyramid2"/>
    <dgm:cxn modelId="{BC9C21F5-F59B-4A12-8931-BFB56BF8AA73}" type="presParOf" srcId="{CE68323F-702B-4B1D-99B6-061AE5350167}" destId="{662F3B8D-219E-4455-AE14-CECAB02AE6FF}" srcOrd="0" destOrd="0" presId="urn:microsoft.com/office/officeart/2005/8/layout/pyramid2"/>
    <dgm:cxn modelId="{1923823E-3609-4810-A1E9-6AD8D1C464F5}" type="presParOf" srcId="{CE68323F-702B-4B1D-99B6-061AE5350167}" destId="{56A23839-F0F6-4F9B-A91F-ABE124D1B528}" srcOrd="1" destOrd="0" presId="urn:microsoft.com/office/officeart/2005/8/layout/pyramid2"/>
    <dgm:cxn modelId="{DFA91367-778D-4124-9FE2-ECC2677A7EA6}" type="presParOf" srcId="{56A23839-F0F6-4F9B-A91F-ABE124D1B528}" destId="{06AC818D-EEF9-4845-A6DD-3B7997AF67ED}" srcOrd="0" destOrd="0" presId="urn:microsoft.com/office/officeart/2005/8/layout/pyramid2"/>
    <dgm:cxn modelId="{39EC8997-5D42-460A-8B28-34EFACEC6121}" type="presParOf" srcId="{56A23839-F0F6-4F9B-A91F-ABE124D1B528}" destId="{B72F5630-9465-4D40-B320-8203FED3B065}" srcOrd="1" destOrd="0" presId="urn:microsoft.com/office/officeart/2005/8/layout/pyramid2"/>
    <dgm:cxn modelId="{7867FE0A-7352-4732-BD14-3A6DADFB7095}" type="presParOf" srcId="{56A23839-F0F6-4F9B-A91F-ABE124D1B528}" destId="{1A550373-8180-4594-A933-1B0324933E15}" srcOrd="2" destOrd="0" presId="urn:microsoft.com/office/officeart/2005/8/layout/pyramid2"/>
    <dgm:cxn modelId="{88E45BB6-2CBF-40D5-8483-D847C8CB667B}" type="presParOf" srcId="{56A23839-F0F6-4F9B-A91F-ABE124D1B528}" destId="{BED85DFD-A7C3-4042-AC4D-D0749E0029BE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E3666B2-F752-44CF-8E02-50AF6BB6F03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2032EFE4-C567-4B6D-9E24-F484327F0DAA}">
      <dgm:prSet custT="1"/>
      <dgm:spPr/>
      <dgm:t>
        <a:bodyPr/>
        <a:lstStyle/>
        <a:p>
          <a:pPr rtl="0"/>
          <a:r>
            <a:rPr lang="it-IT" sz="1400" dirty="0" smtClean="0"/>
            <a:t>La mancata partenza della ricostruzione dell’Aquila</a:t>
          </a:r>
          <a:endParaRPr lang="it-IT" sz="1400" dirty="0"/>
        </a:p>
      </dgm:t>
    </dgm:pt>
    <dgm:pt modelId="{61ADB121-A315-41C6-BCC2-58FBD7F42D28}" type="parTrans" cxnId="{896D176A-CAC0-4EA0-8A1D-188A09E33B9B}">
      <dgm:prSet/>
      <dgm:spPr/>
      <dgm:t>
        <a:bodyPr/>
        <a:lstStyle/>
        <a:p>
          <a:endParaRPr lang="it-IT"/>
        </a:p>
      </dgm:t>
    </dgm:pt>
    <dgm:pt modelId="{0D7932BE-50A7-43DA-8F68-8A71458A9C98}" type="sibTrans" cxnId="{896D176A-CAC0-4EA0-8A1D-188A09E33B9B}">
      <dgm:prSet/>
      <dgm:spPr/>
      <dgm:t>
        <a:bodyPr/>
        <a:lstStyle/>
        <a:p>
          <a:endParaRPr lang="it-IT"/>
        </a:p>
      </dgm:t>
    </dgm:pt>
    <dgm:pt modelId="{BF12A927-857A-4F93-8BC3-294395C2C7F9}">
      <dgm:prSet custT="1"/>
      <dgm:spPr/>
      <dgm:t>
        <a:bodyPr/>
        <a:lstStyle/>
        <a:p>
          <a:pPr rtl="0"/>
          <a:r>
            <a:rPr lang="it-IT" sz="1400" dirty="0" smtClean="0"/>
            <a:t>La crisi dell’indotto dell’edilizia</a:t>
          </a:r>
          <a:endParaRPr lang="it-IT" sz="1400" dirty="0"/>
        </a:p>
      </dgm:t>
    </dgm:pt>
    <dgm:pt modelId="{77807973-BA6A-443F-9D74-41AA980BFC78}" type="parTrans" cxnId="{B1660051-FEDA-4D9F-817C-4D57367E21D5}">
      <dgm:prSet/>
      <dgm:spPr/>
      <dgm:t>
        <a:bodyPr/>
        <a:lstStyle/>
        <a:p>
          <a:endParaRPr lang="it-IT"/>
        </a:p>
      </dgm:t>
    </dgm:pt>
    <dgm:pt modelId="{24704BDF-80C0-43EA-898D-D37FB5117883}" type="sibTrans" cxnId="{B1660051-FEDA-4D9F-817C-4D57367E21D5}">
      <dgm:prSet/>
      <dgm:spPr/>
      <dgm:t>
        <a:bodyPr/>
        <a:lstStyle/>
        <a:p>
          <a:endParaRPr lang="it-IT"/>
        </a:p>
      </dgm:t>
    </dgm:pt>
    <dgm:pt modelId="{7B2CCBE9-5C32-4E55-AC97-2611D3BAE5BB}">
      <dgm:prSet custT="1"/>
      <dgm:spPr/>
      <dgm:t>
        <a:bodyPr/>
        <a:lstStyle/>
        <a:p>
          <a:pPr rtl="0"/>
          <a:r>
            <a:rPr lang="it-IT" sz="1400" dirty="0" smtClean="0"/>
            <a:t>La crisi dell’auto</a:t>
          </a:r>
          <a:endParaRPr lang="it-IT" sz="1400" dirty="0"/>
        </a:p>
      </dgm:t>
    </dgm:pt>
    <dgm:pt modelId="{8653AEF7-D625-4EA2-851B-FD40CF08E097}" type="parTrans" cxnId="{C3731623-FCAC-48BC-82C4-43AA34D2DAD6}">
      <dgm:prSet/>
      <dgm:spPr/>
      <dgm:t>
        <a:bodyPr/>
        <a:lstStyle/>
        <a:p>
          <a:endParaRPr lang="it-IT"/>
        </a:p>
      </dgm:t>
    </dgm:pt>
    <dgm:pt modelId="{A157E901-1931-46C4-B0D7-48728A10C917}" type="sibTrans" cxnId="{C3731623-FCAC-48BC-82C4-43AA34D2DAD6}">
      <dgm:prSet/>
      <dgm:spPr/>
      <dgm:t>
        <a:bodyPr/>
        <a:lstStyle/>
        <a:p>
          <a:endParaRPr lang="it-IT"/>
        </a:p>
      </dgm:t>
    </dgm:pt>
    <dgm:pt modelId="{1FBBB0EA-0648-4863-B12A-0B7557A229FD}">
      <dgm:prSet custT="1"/>
      <dgm:spPr/>
      <dgm:t>
        <a:bodyPr/>
        <a:lstStyle/>
        <a:p>
          <a:pPr rtl="0"/>
          <a:r>
            <a:rPr lang="it-IT" sz="1400" dirty="0" smtClean="0"/>
            <a:t>La crisi della Honda</a:t>
          </a:r>
          <a:endParaRPr lang="it-IT" sz="1400" dirty="0"/>
        </a:p>
      </dgm:t>
    </dgm:pt>
    <dgm:pt modelId="{81F7E114-0F06-4334-8318-D20EE0EF698D}" type="parTrans" cxnId="{4FF95D80-92E3-4238-BAC1-FF24E17A5214}">
      <dgm:prSet/>
      <dgm:spPr/>
      <dgm:t>
        <a:bodyPr/>
        <a:lstStyle/>
        <a:p>
          <a:endParaRPr lang="it-IT"/>
        </a:p>
      </dgm:t>
    </dgm:pt>
    <dgm:pt modelId="{2A20D770-4669-42BC-8451-A714780E4E31}" type="sibTrans" cxnId="{4FF95D80-92E3-4238-BAC1-FF24E17A5214}">
      <dgm:prSet/>
      <dgm:spPr/>
      <dgm:t>
        <a:bodyPr/>
        <a:lstStyle/>
        <a:p>
          <a:endParaRPr lang="it-IT"/>
        </a:p>
      </dgm:t>
    </dgm:pt>
    <dgm:pt modelId="{7993CB95-B0FF-4A8E-8F0F-D5F31993D71B}">
      <dgm:prSet custT="1"/>
      <dgm:spPr/>
      <dgm:t>
        <a:bodyPr/>
        <a:lstStyle/>
        <a:p>
          <a:pPr rtl="0"/>
          <a:r>
            <a:rPr lang="it-IT" sz="1400" dirty="0" smtClean="0"/>
            <a:t>Ancora la crisi da costi del tessile-abbigliamento</a:t>
          </a:r>
          <a:endParaRPr lang="it-IT" sz="1400" dirty="0"/>
        </a:p>
      </dgm:t>
    </dgm:pt>
    <dgm:pt modelId="{6B6F5A2C-71E9-447C-A5BF-8F6C8162C3EB}" type="parTrans" cxnId="{0C07A15B-A5BF-4344-AB46-2057C35D12DC}">
      <dgm:prSet/>
      <dgm:spPr/>
      <dgm:t>
        <a:bodyPr/>
        <a:lstStyle/>
        <a:p>
          <a:endParaRPr lang="it-IT"/>
        </a:p>
      </dgm:t>
    </dgm:pt>
    <dgm:pt modelId="{9DBFA639-15A7-4B75-9823-E2079BA46C3C}" type="sibTrans" cxnId="{0C07A15B-A5BF-4344-AB46-2057C35D12DC}">
      <dgm:prSet/>
      <dgm:spPr/>
      <dgm:t>
        <a:bodyPr/>
        <a:lstStyle/>
        <a:p>
          <a:endParaRPr lang="it-IT"/>
        </a:p>
      </dgm:t>
    </dgm:pt>
    <dgm:pt modelId="{05937734-01C8-4753-9396-674F9532E395}" type="pres">
      <dgm:prSet presAssocID="{CE3666B2-F752-44CF-8E02-50AF6BB6F03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0BDF9D3-6645-4975-A8EF-DF143FD0FC66}" type="pres">
      <dgm:prSet presAssocID="{2032EFE4-C567-4B6D-9E24-F484327F0DA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0D673A-32A3-4977-8549-CAE018AF81B2}" type="pres">
      <dgm:prSet presAssocID="{0D7932BE-50A7-43DA-8F68-8A71458A9C98}" presName="sibTrans" presStyleLbl="sibTrans2D1" presStyleIdx="0" presStyleCnt="5"/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0D992FE8-455E-4585-9092-E3B71200D496}" type="pres">
      <dgm:prSet presAssocID="{0D7932BE-50A7-43DA-8F68-8A71458A9C98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CE91C800-79B0-4A17-ADC8-2CF6BDBBE4F8}" type="pres">
      <dgm:prSet presAssocID="{BF12A927-857A-4F93-8BC3-294395C2C7F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DA3BEB-E264-4201-A479-94B2FA6ABEAB}" type="pres">
      <dgm:prSet presAssocID="{24704BDF-80C0-43EA-898D-D37FB5117883}" presName="sibTrans" presStyleLbl="sibTrans2D1" presStyleIdx="1" presStyleCnt="5"/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1CEE1DB7-F258-44C2-B263-E35C9198C2BB}" type="pres">
      <dgm:prSet presAssocID="{24704BDF-80C0-43EA-898D-D37FB5117883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1D255470-C568-4AE6-8346-B89AA3987595}" type="pres">
      <dgm:prSet presAssocID="{7B2CCBE9-5C32-4E55-AC97-2611D3BAE5B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A9457A-86C4-4DD1-88E9-49FC42306B6F}" type="pres">
      <dgm:prSet presAssocID="{A157E901-1931-46C4-B0D7-48728A10C917}" presName="sibTrans" presStyleLbl="sibTrans2D1" presStyleIdx="2" presStyleCnt="5"/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D68A17FE-122D-47A5-9777-670266786036}" type="pres">
      <dgm:prSet presAssocID="{A157E901-1931-46C4-B0D7-48728A10C917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FCCCFCA7-D91B-4302-9152-297A639BC43C}" type="pres">
      <dgm:prSet presAssocID="{1FBBB0EA-0648-4863-B12A-0B7557A229F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9224D1-C687-4786-AF79-EA945FEAD3A7}" type="pres">
      <dgm:prSet presAssocID="{2A20D770-4669-42BC-8451-A714780E4E31}" presName="sibTrans" presStyleLbl="sibTrans2D1" presStyleIdx="3" presStyleCnt="5"/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B6AF7D3A-1317-42D9-AD84-3968C0369824}" type="pres">
      <dgm:prSet presAssocID="{2A20D770-4669-42BC-8451-A714780E4E31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C729772B-03F2-44A6-9A67-8BCD448701BF}" type="pres">
      <dgm:prSet presAssocID="{7993CB95-B0FF-4A8E-8F0F-D5F31993D71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C5F8BD-16C2-4D72-A1FF-DF89EBDB306F}" type="pres">
      <dgm:prSet presAssocID="{9DBFA639-15A7-4B75-9823-E2079BA46C3C}" presName="sibTrans" presStyleLbl="sibTrans2D1" presStyleIdx="4" presStyleCnt="5"/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8A3C4424-011F-4415-A6B9-92AAD18FA073}" type="pres">
      <dgm:prSet presAssocID="{9DBFA639-15A7-4B75-9823-E2079BA46C3C}" presName="connectorText" presStyleLbl="sibTrans2D1" presStyleIdx="4" presStyleCnt="5"/>
      <dgm:spPr/>
      <dgm:t>
        <a:bodyPr/>
        <a:lstStyle/>
        <a:p>
          <a:endParaRPr lang="it-IT"/>
        </a:p>
      </dgm:t>
    </dgm:pt>
  </dgm:ptLst>
  <dgm:cxnLst>
    <dgm:cxn modelId="{17AE755A-DEA3-49E2-9541-49591A07CE79}" type="presOf" srcId="{2032EFE4-C567-4B6D-9E24-F484327F0DAA}" destId="{10BDF9D3-6645-4975-A8EF-DF143FD0FC66}" srcOrd="0" destOrd="0" presId="urn:microsoft.com/office/officeart/2005/8/layout/cycle2"/>
    <dgm:cxn modelId="{E6F8900F-D3C3-48B3-8739-7053A6132454}" type="presOf" srcId="{0D7932BE-50A7-43DA-8F68-8A71458A9C98}" destId="{5D0D673A-32A3-4977-8549-CAE018AF81B2}" srcOrd="0" destOrd="0" presId="urn:microsoft.com/office/officeart/2005/8/layout/cycle2"/>
    <dgm:cxn modelId="{40A0853C-D168-479E-ACD3-F32B4AB6DF14}" type="presOf" srcId="{2A20D770-4669-42BC-8451-A714780E4E31}" destId="{E59224D1-C687-4786-AF79-EA945FEAD3A7}" srcOrd="0" destOrd="0" presId="urn:microsoft.com/office/officeart/2005/8/layout/cycle2"/>
    <dgm:cxn modelId="{EBC25592-70BA-468F-B59F-2D5B1B72C191}" type="presOf" srcId="{BF12A927-857A-4F93-8BC3-294395C2C7F9}" destId="{CE91C800-79B0-4A17-ADC8-2CF6BDBBE4F8}" srcOrd="0" destOrd="0" presId="urn:microsoft.com/office/officeart/2005/8/layout/cycle2"/>
    <dgm:cxn modelId="{0C07A15B-A5BF-4344-AB46-2057C35D12DC}" srcId="{CE3666B2-F752-44CF-8E02-50AF6BB6F03B}" destId="{7993CB95-B0FF-4A8E-8F0F-D5F31993D71B}" srcOrd="4" destOrd="0" parTransId="{6B6F5A2C-71E9-447C-A5BF-8F6C8162C3EB}" sibTransId="{9DBFA639-15A7-4B75-9823-E2079BA46C3C}"/>
    <dgm:cxn modelId="{848EA5D4-1280-40E6-AA8F-43296AAA3D98}" type="presOf" srcId="{1FBBB0EA-0648-4863-B12A-0B7557A229FD}" destId="{FCCCFCA7-D91B-4302-9152-297A639BC43C}" srcOrd="0" destOrd="0" presId="urn:microsoft.com/office/officeart/2005/8/layout/cycle2"/>
    <dgm:cxn modelId="{42F2628A-93BC-4790-8E48-B1861F4EC0D0}" type="presOf" srcId="{24704BDF-80C0-43EA-898D-D37FB5117883}" destId="{1CEE1DB7-F258-44C2-B263-E35C9198C2BB}" srcOrd="1" destOrd="0" presId="urn:microsoft.com/office/officeart/2005/8/layout/cycle2"/>
    <dgm:cxn modelId="{AC28E4A4-4941-45A9-B929-B3D59DF4E13E}" type="presOf" srcId="{2A20D770-4669-42BC-8451-A714780E4E31}" destId="{B6AF7D3A-1317-42D9-AD84-3968C0369824}" srcOrd="1" destOrd="0" presId="urn:microsoft.com/office/officeart/2005/8/layout/cycle2"/>
    <dgm:cxn modelId="{9CAB607E-A30A-49CD-B55F-FA2AEF63B51A}" type="presOf" srcId="{CE3666B2-F752-44CF-8E02-50AF6BB6F03B}" destId="{05937734-01C8-4753-9396-674F9532E395}" srcOrd="0" destOrd="0" presId="urn:microsoft.com/office/officeart/2005/8/layout/cycle2"/>
    <dgm:cxn modelId="{83CDB2A0-32E7-4712-BE5F-96C2593EBD0B}" type="presOf" srcId="{7B2CCBE9-5C32-4E55-AC97-2611D3BAE5BB}" destId="{1D255470-C568-4AE6-8346-B89AA3987595}" srcOrd="0" destOrd="0" presId="urn:microsoft.com/office/officeart/2005/8/layout/cycle2"/>
    <dgm:cxn modelId="{896D176A-CAC0-4EA0-8A1D-188A09E33B9B}" srcId="{CE3666B2-F752-44CF-8E02-50AF6BB6F03B}" destId="{2032EFE4-C567-4B6D-9E24-F484327F0DAA}" srcOrd="0" destOrd="0" parTransId="{61ADB121-A315-41C6-BCC2-58FBD7F42D28}" sibTransId="{0D7932BE-50A7-43DA-8F68-8A71458A9C98}"/>
    <dgm:cxn modelId="{A05E5E4F-25F9-436F-9217-8C620AEF0172}" type="presOf" srcId="{7993CB95-B0FF-4A8E-8F0F-D5F31993D71B}" destId="{C729772B-03F2-44A6-9A67-8BCD448701BF}" srcOrd="0" destOrd="0" presId="urn:microsoft.com/office/officeart/2005/8/layout/cycle2"/>
    <dgm:cxn modelId="{1DFA68AA-0FC7-49A0-A20F-89D1028B254B}" type="presOf" srcId="{0D7932BE-50A7-43DA-8F68-8A71458A9C98}" destId="{0D992FE8-455E-4585-9092-E3B71200D496}" srcOrd="1" destOrd="0" presId="urn:microsoft.com/office/officeart/2005/8/layout/cycle2"/>
    <dgm:cxn modelId="{5DDE259D-AA0B-4B16-B93C-49D529D9EFFE}" type="presOf" srcId="{A157E901-1931-46C4-B0D7-48728A10C917}" destId="{A4A9457A-86C4-4DD1-88E9-49FC42306B6F}" srcOrd="0" destOrd="0" presId="urn:microsoft.com/office/officeart/2005/8/layout/cycle2"/>
    <dgm:cxn modelId="{9F018E15-1C31-4E64-AD94-2AD4061694A1}" type="presOf" srcId="{A157E901-1931-46C4-B0D7-48728A10C917}" destId="{D68A17FE-122D-47A5-9777-670266786036}" srcOrd="1" destOrd="0" presId="urn:microsoft.com/office/officeart/2005/8/layout/cycle2"/>
    <dgm:cxn modelId="{4859F3AF-1BD1-46A8-B730-527FCF3B1116}" type="presOf" srcId="{24704BDF-80C0-43EA-898D-D37FB5117883}" destId="{8EDA3BEB-E264-4201-A479-94B2FA6ABEAB}" srcOrd="0" destOrd="0" presId="urn:microsoft.com/office/officeart/2005/8/layout/cycle2"/>
    <dgm:cxn modelId="{99011A0A-77F8-4763-AF53-AD40022C93FE}" type="presOf" srcId="{9DBFA639-15A7-4B75-9823-E2079BA46C3C}" destId="{8A3C4424-011F-4415-A6B9-92AAD18FA073}" srcOrd="1" destOrd="0" presId="urn:microsoft.com/office/officeart/2005/8/layout/cycle2"/>
    <dgm:cxn modelId="{83F82B0A-3B7F-4E03-8D7C-14B0C61FAA58}" type="presOf" srcId="{9DBFA639-15A7-4B75-9823-E2079BA46C3C}" destId="{22C5F8BD-16C2-4D72-A1FF-DF89EBDB306F}" srcOrd="0" destOrd="0" presId="urn:microsoft.com/office/officeart/2005/8/layout/cycle2"/>
    <dgm:cxn modelId="{C3731623-FCAC-48BC-82C4-43AA34D2DAD6}" srcId="{CE3666B2-F752-44CF-8E02-50AF6BB6F03B}" destId="{7B2CCBE9-5C32-4E55-AC97-2611D3BAE5BB}" srcOrd="2" destOrd="0" parTransId="{8653AEF7-D625-4EA2-851B-FD40CF08E097}" sibTransId="{A157E901-1931-46C4-B0D7-48728A10C917}"/>
    <dgm:cxn modelId="{B1660051-FEDA-4D9F-817C-4D57367E21D5}" srcId="{CE3666B2-F752-44CF-8E02-50AF6BB6F03B}" destId="{BF12A927-857A-4F93-8BC3-294395C2C7F9}" srcOrd="1" destOrd="0" parTransId="{77807973-BA6A-443F-9D74-41AA980BFC78}" sibTransId="{24704BDF-80C0-43EA-898D-D37FB5117883}"/>
    <dgm:cxn modelId="{4FF95D80-92E3-4238-BAC1-FF24E17A5214}" srcId="{CE3666B2-F752-44CF-8E02-50AF6BB6F03B}" destId="{1FBBB0EA-0648-4863-B12A-0B7557A229FD}" srcOrd="3" destOrd="0" parTransId="{81F7E114-0F06-4334-8318-D20EE0EF698D}" sibTransId="{2A20D770-4669-42BC-8451-A714780E4E31}"/>
    <dgm:cxn modelId="{7A56BEBB-9D50-4E63-938E-1F2574CF311A}" type="presParOf" srcId="{05937734-01C8-4753-9396-674F9532E395}" destId="{10BDF9D3-6645-4975-A8EF-DF143FD0FC66}" srcOrd="0" destOrd="0" presId="urn:microsoft.com/office/officeart/2005/8/layout/cycle2"/>
    <dgm:cxn modelId="{9EE838D9-C97F-45A1-80D0-EE1C88C7D78D}" type="presParOf" srcId="{05937734-01C8-4753-9396-674F9532E395}" destId="{5D0D673A-32A3-4977-8549-CAE018AF81B2}" srcOrd="1" destOrd="0" presId="urn:microsoft.com/office/officeart/2005/8/layout/cycle2"/>
    <dgm:cxn modelId="{DF7DCCC7-D7D9-4E9C-93EB-7B1F33AC5682}" type="presParOf" srcId="{5D0D673A-32A3-4977-8549-CAE018AF81B2}" destId="{0D992FE8-455E-4585-9092-E3B71200D496}" srcOrd="0" destOrd="0" presId="urn:microsoft.com/office/officeart/2005/8/layout/cycle2"/>
    <dgm:cxn modelId="{3DE6DDC4-BC26-4635-A425-648B85E1EB37}" type="presParOf" srcId="{05937734-01C8-4753-9396-674F9532E395}" destId="{CE91C800-79B0-4A17-ADC8-2CF6BDBBE4F8}" srcOrd="2" destOrd="0" presId="urn:microsoft.com/office/officeart/2005/8/layout/cycle2"/>
    <dgm:cxn modelId="{B17C04A4-E1DB-4FA5-B50E-27E44C4525B4}" type="presParOf" srcId="{05937734-01C8-4753-9396-674F9532E395}" destId="{8EDA3BEB-E264-4201-A479-94B2FA6ABEAB}" srcOrd="3" destOrd="0" presId="urn:microsoft.com/office/officeart/2005/8/layout/cycle2"/>
    <dgm:cxn modelId="{CAFF4F9C-6889-4602-8CE6-42675250DA29}" type="presParOf" srcId="{8EDA3BEB-E264-4201-A479-94B2FA6ABEAB}" destId="{1CEE1DB7-F258-44C2-B263-E35C9198C2BB}" srcOrd="0" destOrd="0" presId="urn:microsoft.com/office/officeart/2005/8/layout/cycle2"/>
    <dgm:cxn modelId="{56429189-E787-4022-833A-211AA33383F5}" type="presParOf" srcId="{05937734-01C8-4753-9396-674F9532E395}" destId="{1D255470-C568-4AE6-8346-B89AA3987595}" srcOrd="4" destOrd="0" presId="urn:microsoft.com/office/officeart/2005/8/layout/cycle2"/>
    <dgm:cxn modelId="{785287F1-6FE4-4846-9A56-0EAE60BAB49D}" type="presParOf" srcId="{05937734-01C8-4753-9396-674F9532E395}" destId="{A4A9457A-86C4-4DD1-88E9-49FC42306B6F}" srcOrd="5" destOrd="0" presId="urn:microsoft.com/office/officeart/2005/8/layout/cycle2"/>
    <dgm:cxn modelId="{272B9047-A8C0-4EFA-AD87-C053196642B9}" type="presParOf" srcId="{A4A9457A-86C4-4DD1-88E9-49FC42306B6F}" destId="{D68A17FE-122D-47A5-9777-670266786036}" srcOrd="0" destOrd="0" presId="urn:microsoft.com/office/officeart/2005/8/layout/cycle2"/>
    <dgm:cxn modelId="{A953D377-4972-434C-8B7D-EF95E9DFD531}" type="presParOf" srcId="{05937734-01C8-4753-9396-674F9532E395}" destId="{FCCCFCA7-D91B-4302-9152-297A639BC43C}" srcOrd="6" destOrd="0" presId="urn:microsoft.com/office/officeart/2005/8/layout/cycle2"/>
    <dgm:cxn modelId="{5F956890-8225-42C6-A44E-CAAF4F7A37A8}" type="presParOf" srcId="{05937734-01C8-4753-9396-674F9532E395}" destId="{E59224D1-C687-4786-AF79-EA945FEAD3A7}" srcOrd="7" destOrd="0" presId="urn:microsoft.com/office/officeart/2005/8/layout/cycle2"/>
    <dgm:cxn modelId="{C9B0D6AB-2076-42DA-AF26-8BF8CAD69AF2}" type="presParOf" srcId="{E59224D1-C687-4786-AF79-EA945FEAD3A7}" destId="{B6AF7D3A-1317-42D9-AD84-3968C0369824}" srcOrd="0" destOrd="0" presId="urn:microsoft.com/office/officeart/2005/8/layout/cycle2"/>
    <dgm:cxn modelId="{66DF1EFB-7709-4A56-94FF-A5563B6F5D67}" type="presParOf" srcId="{05937734-01C8-4753-9396-674F9532E395}" destId="{C729772B-03F2-44A6-9A67-8BCD448701BF}" srcOrd="8" destOrd="0" presId="urn:microsoft.com/office/officeart/2005/8/layout/cycle2"/>
    <dgm:cxn modelId="{5F663DAF-66C7-41C8-B85E-2751A35F667D}" type="presParOf" srcId="{05937734-01C8-4753-9396-674F9532E395}" destId="{22C5F8BD-16C2-4D72-A1FF-DF89EBDB306F}" srcOrd="9" destOrd="0" presId="urn:microsoft.com/office/officeart/2005/8/layout/cycle2"/>
    <dgm:cxn modelId="{386E6EF6-D347-429C-A333-4F063275141E}" type="presParOf" srcId="{22C5F8BD-16C2-4D72-A1FF-DF89EBDB306F}" destId="{8A3C4424-011F-4415-A6B9-92AAD18FA07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5A51FDF-506E-4839-B192-92CDE7C7DCCD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5D7AF4BF-C86E-4DDE-A218-3AEA2A5E5320}">
      <dgm:prSet custT="1"/>
      <dgm:spPr/>
      <dgm:t>
        <a:bodyPr/>
        <a:lstStyle/>
        <a:p>
          <a:pPr rtl="0"/>
          <a:r>
            <a:rPr lang="it-IT" sz="4800" b="1" dirty="0" smtClean="0">
              <a:solidFill>
                <a:srgbClr val="C00000"/>
              </a:solidFill>
            </a:rPr>
            <a:t>14.000</a:t>
          </a:r>
          <a:r>
            <a:rPr lang="it-IT" sz="2400" b="1" dirty="0" smtClean="0">
              <a:solidFill>
                <a:srgbClr val="C00000"/>
              </a:solidFill>
            </a:rPr>
            <a:t> addetti all’edilizia nel 2010</a:t>
          </a:r>
          <a:endParaRPr lang="it-IT" sz="2400" b="1" dirty="0">
            <a:solidFill>
              <a:srgbClr val="C00000"/>
            </a:solidFill>
          </a:endParaRPr>
        </a:p>
      </dgm:t>
    </dgm:pt>
    <dgm:pt modelId="{9C7E9E7E-7AFA-41E1-8312-6A1B06C32B36}" type="parTrans" cxnId="{C1FBE21E-C5A2-4EAC-8ACB-4AB778CE14E6}">
      <dgm:prSet/>
      <dgm:spPr/>
      <dgm:t>
        <a:bodyPr/>
        <a:lstStyle/>
        <a:p>
          <a:endParaRPr lang="it-IT"/>
        </a:p>
      </dgm:t>
    </dgm:pt>
    <dgm:pt modelId="{D6B849F5-0792-4BBC-B894-A09936707308}" type="sibTrans" cxnId="{C1FBE21E-C5A2-4EAC-8ACB-4AB778CE14E6}">
      <dgm:prSet/>
      <dgm:spPr/>
      <dgm:t>
        <a:bodyPr/>
        <a:lstStyle/>
        <a:p>
          <a:endParaRPr lang="it-IT"/>
        </a:p>
      </dgm:t>
    </dgm:pt>
    <dgm:pt modelId="{D8B9929B-4BBC-476C-B352-7A30CF8EA3CC}">
      <dgm:prSet/>
      <dgm:spPr/>
      <dgm:t>
        <a:bodyPr/>
        <a:lstStyle/>
        <a:p>
          <a:pPr rtl="0"/>
          <a:endParaRPr lang="it-IT" b="1" dirty="0"/>
        </a:p>
      </dgm:t>
    </dgm:pt>
    <dgm:pt modelId="{4E713577-E581-4A10-82A3-4E96F6A535D1}" type="parTrans" cxnId="{C1034C89-F36A-4D6D-931E-401C8353B42B}">
      <dgm:prSet/>
      <dgm:spPr/>
      <dgm:t>
        <a:bodyPr/>
        <a:lstStyle/>
        <a:p>
          <a:endParaRPr lang="it-IT"/>
        </a:p>
      </dgm:t>
    </dgm:pt>
    <dgm:pt modelId="{7ADF53DE-272E-4092-9FA3-C1DB5FA5DD5B}" type="sibTrans" cxnId="{C1034C89-F36A-4D6D-931E-401C8353B42B}">
      <dgm:prSet/>
      <dgm:spPr/>
      <dgm:t>
        <a:bodyPr/>
        <a:lstStyle/>
        <a:p>
          <a:endParaRPr lang="it-IT"/>
        </a:p>
      </dgm:t>
    </dgm:pt>
    <dgm:pt modelId="{E53D6B04-CD15-4DF3-9BC5-584963BF0BA4}">
      <dgm:prSet custT="1"/>
      <dgm:spPr/>
      <dgm:t>
        <a:bodyPr/>
        <a:lstStyle/>
        <a:p>
          <a:pPr rtl="0"/>
          <a:r>
            <a:rPr lang="it-IT" sz="4800" b="1" dirty="0" smtClean="0">
              <a:solidFill>
                <a:srgbClr val="C00000"/>
              </a:solidFill>
            </a:rPr>
            <a:t>10.500</a:t>
          </a:r>
          <a:r>
            <a:rPr lang="it-IT" sz="2400" b="1" dirty="0" smtClean="0">
              <a:solidFill>
                <a:srgbClr val="C00000"/>
              </a:solidFill>
            </a:rPr>
            <a:t> oggi</a:t>
          </a:r>
          <a:endParaRPr lang="it-IT" sz="2400" b="1" dirty="0">
            <a:solidFill>
              <a:srgbClr val="C00000"/>
            </a:solidFill>
          </a:endParaRPr>
        </a:p>
      </dgm:t>
    </dgm:pt>
    <dgm:pt modelId="{26A9CD99-545E-4957-AF83-F715B2F574F5}" type="parTrans" cxnId="{D774B8F6-1B88-4735-8764-F9FD3C65C2EB}">
      <dgm:prSet/>
      <dgm:spPr/>
      <dgm:t>
        <a:bodyPr/>
        <a:lstStyle/>
        <a:p>
          <a:endParaRPr lang="it-IT"/>
        </a:p>
      </dgm:t>
    </dgm:pt>
    <dgm:pt modelId="{4C6ECFAE-1A6E-4181-AE20-23EBE7001212}" type="sibTrans" cxnId="{D774B8F6-1B88-4735-8764-F9FD3C65C2EB}">
      <dgm:prSet/>
      <dgm:spPr/>
      <dgm:t>
        <a:bodyPr/>
        <a:lstStyle/>
        <a:p>
          <a:endParaRPr lang="it-IT"/>
        </a:p>
      </dgm:t>
    </dgm:pt>
    <dgm:pt modelId="{1BC848D4-6B92-44B8-B207-713B48C6C56D}">
      <dgm:prSet/>
      <dgm:spPr/>
      <dgm:t>
        <a:bodyPr/>
        <a:lstStyle/>
        <a:p>
          <a:pPr rtl="0"/>
          <a:endParaRPr lang="it-IT" b="1" dirty="0"/>
        </a:p>
      </dgm:t>
    </dgm:pt>
    <dgm:pt modelId="{A1BC631B-6408-41DC-8D7A-FDB2AF4CEDA3}" type="parTrans" cxnId="{6E3286F9-4045-412E-80DA-5AD3B638C373}">
      <dgm:prSet/>
      <dgm:spPr/>
      <dgm:t>
        <a:bodyPr/>
        <a:lstStyle/>
        <a:p>
          <a:endParaRPr lang="it-IT"/>
        </a:p>
      </dgm:t>
    </dgm:pt>
    <dgm:pt modelId="{37DF301A-A637-484A-92E1-4308BC09B0CF}" type="sibTrans" cxnId="{6E3286F9-4045-412E-80DA-5AD3B638C373}">
      <dgm:prSet/>
      <dgm:spPr/>
      <dgm:t>
        <a:bodyPr/>
        <a:lstStyle/>
        <a:p>
          <a:endParaRPr lang="it-IT"/>
        </a:p>
      </dgm:t>
    </dgm:pt>
    <dgm:pt modelId="{A426FE24-A56B-4348-AA63-B22AFF010F8B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rgbClr val="C00000"/>
              </a:solidFill>
            </a:rPr>
            <a:t>Persi </a:t>
          </a:r>
          <a:r>
            <a:rPr lang="it-IT" sz="4800" b="1" dirty="0" smtClean="0">
              <a:solidFill>
                <a:srgbClr val="C00000"/>
              </a:solidFill>
            </a:rPr>
            <a:t>3.500</a:t>
          </a:r>
          <a:r>
            <a:rPr lang="it-IT" sz="2400" b="1" dirty="0" smtClean="0">
              <a:solidFill>
                <a:srgbClr val="C00000"/>
              </a:solidFill>
            </a:rPr>
            <a:t> addetti </a:t>
          </a:r>
          <a:r>
            <a:rPr lang="it-IT" sz="1100" b="1" dirty="0" smtClean="0">
              <a:solidFill>
                <a:srgbClr val="C00000"/>
              </a:solidFill>
            </a:rPr>
            <a:t>(settembre 2011)</a:t>
          </a:r>
          <a:endParaRPr lang="it-IT" sz="1100" b="1" dirty="0">
            <a:solidFill>
              <a:srgbClr val="C00000"/>
            </a:solidFill>
          </a:endParaRPr>
        </a:p>
      </dgm:t>
    </dgm:pt>
    <dgm:pt modelId="{C4B0E288-FF1B-407A-BA10-2D1D450E9851}" type="parTrans" cxnId="{87368A3C-254A-410B-BE99-BAAE75AF4356}">
      <dgm:prSet/>
      <dgm:spPr/>
      <dgm:t>
        <a:bodyPr/>
        <a:lstStyle/>
        <a:p>
          <a:endParaRPr lang="it-IT"/>
        </a:p>
      </dgm:t>
    </dgm:pt>
    <dgm:pt modelId="{DFD051C4-8055-4001-AC3D-B0BD4C738BF6}" type="sibTrans" cxnId="{87368A3C-254A-410B-BE99-BAAE75AF4356}">
      <dgm:prSet/>
      <dgm:spPr/>
      <dgm:t>
        <a:bodyPr/>
        <a:lstStyle/>
        <a:p>
          <a:endParaRPr lang="it-IT"/>
        </a:p>
      </dgm:t>
    </dgm:pt>
    <dgm:pt modelId="{22545262-D6F9-43E6-BD45-E17199843DC1}" type="pres">
      <dgm:prSet presAssocID="{45A51FDF-506E-4839-B192-92CDE7C7DC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925960E-6785-4381-8467-8930CDC1F83A}" type="pres">
      <dgm:prSet presAssocID="{5D7AF4BF-C86E-4DDE-A218-3AEA2A5E5320}" presName="Name8" presStyleCnt="0"/>
      <dgm:spPr/>
    </dgm:pt>
    <dgm:pt modelId="{9856823C-74D4-45AD-898E-A268AD238082}" type="pres">
      <dgm:prSet presAssocID="{5D7AF4BF-C86E-4DDE-A218-3AEA2A5E5320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A0920E-8A72-436F-80BF-3A1C24979F94}" type="pres">
      <dgm:prSet presAssocID="{5D7AF4BF-C86E-4DDE-A218-3AEA2A5E53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E94873-8CD5-4ABF-91AB-4E68A46FD631}" type="pres">
      <dgm:prSet presAssocID="{D8B9929B-4BBC-476C-B352-7A30CF8EA3CC}" presName="Name8" presStyleCnt="0"/>
      <dgm:spPr/>
    </dgm:pt>
    <dgm:pt modelId="{B8A6B078-209E-4C46-8131-FC1F7E6E10EA}" type="pres">
      <dgm:prSet presAssocID="{D8B9929B-4BBC-476C-B352-7A30CF8EA3CC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3372F0-FA44-42DB-BA71-C292628BCC99}" type="pres">
      <dgm:prSet presAssocID="{D8B9929B-4BBC-476C-B352-7A30CF8EA3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A1525B-857C-4AAD-80D9-69425110D0F1}" type="pres">
      <dgm:prSet presAssocID="{E53D6B04-CD15-4DF3-9BC5-584963BF0BA4}" presName="Name8" presStyleCnt="0"/>
      <dgm:spPr/>
    </dgm:pt>
    <dgm:pt modelId="{1484E89E-EDB2-41E2-9304-7105CC2DCF08}" type="pres">
      <dgm:prSet presAssocID="{E53D6B04-CD15-4DF3-9BC5-584963BF0BA4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66C9C7-0B3D-43B9-95FF-A425A6441744}" type="pres">
      <dgm:prSet presAssocID="{E53D6B04-CD15-4DF3-9BC5-584963BF0BA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559E3B-2C94-46A8-9DB0-5C4316E89AEE}" type="pres">
      <dgm:prSet presAssocID="{1BC848D4-6B92-44B8-B207-713B48C6C56D}" presName="Name8" presStyleCnt="0"/>
      <dgm:spPr/>
    </dgm:pt>
    <dgm:pt modelId="{F506034D-EECA-41EC-9A57-B41F1FCD9F1C}" type="pres">
      <dgm:prSet presAssocID="{1BC848D4-6B92-44B8-B207-713B48C6C56D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F9B217-55D4-4638-B807-EA1107612760}" type="pres">
      <dgm:prSet presAssocID="{1BC848D4-6B92-44B8-B207-713B48C6C5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7F00DF1-EA2A-4695-9E83-6430E7A01864}" type="pres">
      <dgm:prSet presAssocID="{A426FE24-A56B-4348-AA63-B22AFF010F8B}" presName="Name8" presStyleCnt="0"/>
      <dgm:spPr/>
    </dgm:pt>
    <dgm:pt modelId="{9391479F-A3E4-48B5-AAF9-4D36F31D6D67}" type="pres">
      <dgm:prSet presAssocID="{A426FE24-A56B-4348-AA63-B22AFF010F8B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4DE432-82CE-42A4-A049-1DBBF4C53AC0}" type="pres">
      <dgm:prSet presAssocID="{A426FE24-A56B-4348-AA63-B22AFF010F8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CB309BF-BAF5-4CD0-8BDF-FC5E29DFCFAB}" type="presOf" srcId="{45A51FDF-506E-4839-B192-92CDE7C7DCCD}" destId="{22545262-D6F9-43E6-BD45-E17199843DC1}" srcOrd="0" destOrd="0" presId="urn:microsoft.com/office/officeart/2005/8/layout/pyramid3"/>
    <dgm:cxn modelId="{C3BE6A1F-91EB-4A35-BE29-D65D4BC84F50}" type="presOf" srcId="{D8B9929B-4BBC-476C-B352-7A30CF8EA3CC}" destId="{D13372F0-FA44-42DB-BA71-C292628BCC99}" srcOrd="1" destOrd="0" presId="urn:microsoft.com/office/officeart/2005/8/layout/pyramid3"/>
    <dgm:cxn modelId="{BE944B1E-353D-4E50-89B9-8E2CB5AF0C27}" type="presOf" srcId="{A426FE24-A56B-4348-AA63-B22AFF010F8B}" destId="{9391479F-A3E4-48B5-AAF9-4D36F31D6D67}" srcOrd="0" destOrd="0" presId="urn:microsoft.com/office/officeart/2005/8/layout/pyramid3"/>
    <dgm:cxn modelId="{12954032-FE1D-4E35-959A-EBFAD8DBBAAA}" type="presOf" srcId="{5D7AF4BF-C86E-4DDE-A218-3AEA2A5E5320}" destId="{D8A0920E-8A72-436F-80BF-3A1C24979F94}" srcOrd="1" destOrd="0" presId="urn:microsoft.com/office/officeart/2005/8/layout/pyramid3"/>
    <dgm:cxn modelId="{0E506154-17DC-40D5-B3E2-B747B28AD418}" type="presOf" srcId="{5D7AF4BF-C86E-4DDE-A218-3AEA2A5E5320}" destId="{9856823C-74D4-45AD-898E-A268AD238082}" srcOrd="0" destOrd="0" presId="urn:microsoft.com/office/officeart/2005/8/layout/pyramid3"/>
    <dgm:cxn modelId="{C1FBE21E-C5A2-4EAC-8ACB-4AB778CE14E6}" srcId="{45A51FDF-506E-4839-B192-92CDE7C7DCCD}" destId="{5D7AF4BF-C86E-4DDE-A218-3AEA2A5E5320}" srcOrd="0" destOrd="0" parTransId="{9C7E9E7E-7AFA-41E1-8312-6A1B06C32B36}" sibTransId="{D6B849F5-0792-4BBC-B894-A09936707308}"/>
    <dgm:cxn modelId="{87368A3C-254A-410B-BE99-BAAE75AF4356}" srcId="{45A51FDF-506E-4839-B192-92CDE7C7DCCD}" destId="{A426FE24-A56B-4348-AA63-B22AFF010F8B}" srcOrd="4" destOrd="0" parTransId="{C4B0E288-FF1B-407A-BA10-2D1D450E9851}" sibTransId="{DFD051C4-8055-4001-AC3D-B0BD4C738BF6}"/>
    <dgm:cxn modelId="{C1034C89-F36A-4D6D-931E-401C8353B42B}" srcId="{45A51FDF-506E-4839-B192-92CDE7C7DCCD}" destId="{D8B9929B-4BBC-476C-B352-7A30CF8EA3CC}" srcOrd="1" destOrd="0" parTransId="{4E713577-E581-4A10-82A3-4E96F6A535D1}" sibTransId="{7ADF53DE-272E-4092-9FA3-C1DB5FA5DD5B}"/>
    <dgm:cxn modelId="{5AD44E0D-898A-49E2-AA37-C6459FD56B03}" type="presOf" srcId="{1BC848D4-6B92-44B8-B207-713B48C6C56D}" destId="{6EF9B217-55D4-4638-B807-EA1107612760}" srcOrd="1" destOrd="0" presId="urn:microsoft.com/office/officeart/2005/8/layout/pyramid3"/>
    <dgm:cxn modelId="{601E765A-7E58-4CE5-A35C-38EC2B753E09}" type="presOf" srcId="{1BC848D4-6B92-44B8-B207-713B48C6C56D}" destId="{F506034D-EECA-41EC-9A57-B41F1FCD9F1C}" srcOrd="0" destOrd="0" presId="urn:microsoft.com/office/officeart/2005/8/layout/pyramid3"/>
    <dgm:cxn modelId="{6E3286F9-4045-412E-80DA-5AD3B638C373}" srcId="{45A51FDF-506E-4839-B192-92CDE7C7DCCD}" destId="{1BC848D4-6B92-44B8-B207-713B48C6C56D}" srcOrd="3" destOrd="0" parTransId="{A1BC631B-6408-41DC-8D7A-FDB2AF4CEDA3}" sibTransId="{37DF301A-A637-484A-92E1-4308BC09B0CF}"/>
    <dgm:cxn modelId="{E8163917-8DA2-4B9D-BD9F-8B84BF584EE7}" type="presOf" srcId="{E53D6B04-CD15-4DF3-9BC5-584963BF0BA4}" destId="{D466C9C7-0B3D-43B9-95FF-A425A6441744}" srcOrd="1" destOrd="0" presId="urn:microsoft.com/office/officeart/2005/8/layout/pyramid3"/>
    <dgm:cxn modelId="{58BD4A60-F8DA-45FA-A1A6-A176497E18C1}" type="presOf" srcId="{D8B9929B-4BBC-476C-B352-7A30CF8EA3CC}" destId="{B8A6B078-209E-4C46-8131-FC1F7E6E10EA}" srcOrd="0" destOrd="0" presId="urn:microsoft.com/office/officeart/2005/8/layout/pyramid3"/>
    <dgm:cxn modelId="{D774B8F6-1B88-4735-8764-F9FD3C65C2EB}" srcId="{45A51FDF-506E-4839-B192-92CDE7C7DCCD}" destId="{E53D6B04-CD15-4DF3-9BC5-584963BF0BA4}" srcOrd="2" destOrd="0" parTransId="{26A9CD99-545E-4957-AF83-F715B2F574F5}" sibTransId="{4C6ECFAE-1A6E-4181-AE20-23EBE7001212}"/>
    <dgm:cxn modelId="{34FA13F9-A8A0-4573-95CA-05BBC1385605}" type="presOf" srcId="{E53D6B04-CD15-4DF3-9BC5-584963BF0BA4}" destId="{1484E89E-EDB2-41E2-9304-7105CC2DCF08}" srcOrd="0" destOrd="0" presId="urn:microsoft.com/office/officeart/2005/8/layout/pyramid3"/>
    <dgm:cxn modelId="{73CBDE48-F30F-4A82-80FF-D288874D1A6A}" type="presOf" srcId="{A426FE24-A56B-4348-AA63-B22AFF010F8B}" destId="{384DE432-82CE-42A4-A049-1DBBF4C53AC0}" srcOrd="1" destOrd="0" presId="urn:microsoft.com/office/officeart/2005/8/layout/pyramid3"/>
    <dgm:cxn modelId="{6F54F660-2E5C-440B-B4DC-F7EAA6EE317A}" type="presParOf" srcId="{22545262-D6F9-43E6-BD45-E17199843DC1}" destId="{8925960E-6785-4381-8467-8930CDC1F83A}" srcOrd="0" destOrd="0" presId="urn:microsoft.com/office/officeart/2005/8/layout/pyramid3"/>
    <dgm:cxn modelId="{A853D685-C4D4-46A8-AC50-BCACFE1D728C}" type="presParOf" srcId="{8925960E-6785-4381-8467-8930CDC1F83A}" destId="{9856823C-74D4-45AD-898E-A268AD238082}" srcOrd="0" destOrd="0" presId="urn:microsoft.com/office/officeart/2005/8/layout/pyramid3"/>
    <dgm:cxn modelId="{AFFC3F17-3E46-49E9-93DA-E43C58450363}" type="presParOf" srcId="{8925960E-6785-4381-8467-8930CDC1F83A}" destId="{D8A0920E-8A72-436F-80BF-3A1C24979F94}" srcOrd="1" destOrd="0" presId="urn:microsoft.com/office/officeart/2005/8/layout/pyramid3"/>
    <dgm:cxn modelId="{03CBFC49-A919-4A16-9497-85082E327CA5}" type="presParOf" srcId="{22545262-D6F9-43E6-BD45-E17199843DC1}" destId="{06E94873-8CD5-4ABF-91AB-4E68A46FD631}" srcOrd="1" destOrd="0" presId="urn:microsoft.com/office/officeart/2005/8/layout/pyramid3"/>
    <dgm:cxn modelId="{4F501756-292C-4BF9-96A1-D1ED8D87AC2E}" type="presParOf" srcId="{06E94873-8CD5-4ABF-91AB-4E68A46FD631}" destId="{B8A6B078-209E-4C46-8131-FC1F7E6E10EA}" srcOrd="0" destOrd="0" presId="urn:microsoft.com/office/officeart/2005/8/layout/pyramid3"/>
    <dgm:cxn modelId="{666F39CC-38FB-4B04-8B33-95BDDAF820E7}" type="presParOf" srcId="{06E94873-8CD5-4ABF-91AB-4E68A46FD631}" destId="{D13372F0-FA44-42DB-BA71-C292628BCC99}" srcOrd="1" destOrd="0" presId="urn:microsoft.com/office/officeart/2005/8/layout/pyramid3"/>
    <dgm:cxn modelId="{93BDD02F-F16A-4A8D-B674-EFEE95D13FBA}" type="presParOf" srcId="{22545262-D6F9-43E6-BD45-E17199843DC1}" destId="{41A1525B-857C-4AAD-80D9-69425110D0F1}" srcOrd="2" destOrd="0" presId="urn:microsoft.com/office/officeart/2005/8/layout/pyramid3"/>
    <dgm:cxn modelId="{8E696BD8-F031-4609-B199-FD495485405C}" type="presParOf" srcId="{41A1525B-857C-4AAD-80D9-69425110D0F1}" destId="{1484E89E-EDB2-41E2-9304-7105CC2DCF08}" srcOrd="0" destOrd="0" presId="urn:microsoft.com/office/officeart/2005/8/layout/pyramid3"/>
    <dgm:cxn modelId="{8EAC9C3A-A99E-4BE6-A8B6-36CF85050725}" type="presParOf" srcId="{41A1525B-857C-4AAD-80D9-69425110D0F1}" destId="{D466C9C7-0B3D-43B9-95FF-A425A6441744}" srcOrd="1" destOrd="0" presId="urn:microsoft.com/office/officeart/2005/8/layout/pyramid3"/>
    <dgm:cxn modelId="{76A016FF-F9CE-4599-9380-372C3A19E46D}" type="presParOf" srcId="{22545262-D6F9-43E6-BD45-E17199843DC1}" destId="{0C559E3B-2C94-46A8-9DB0-5C4316E89AEE}" srcOrd="3" destOrd="0" presId="urn:microsoft.com/office/officeart/2005/8/layout/pyramid3"/>
    <dgm:cxn modelId="{EC471154-61E6-4ADE-9CE9-5AE2799D9A46}" type="presParOf" srcId="{0C559E3B-2C94-46A8-9DB0-5C4316E89AEE}" destId="{F506034D-EECA-41EC-9A57-B41F1FCD9F1C}" srcOrd="0" destOrd="0" presId="urn:microsoft.com/office/officeart/2005/8/layout/pyramid3"/>
    <dgm:cxn modelId="{D85D8C9E-6235-46A2-99F6-63555984EFE6}" type="presParOf" srcId="{0C559E3B-2C94-46A8-9DB0-5C4316E89AEE}" destId="{6EF9B217-55D4-4638-B807-EA1107612760}" srcOrd="1" destOrd="0" presId="urn:microsoft.com/office/officeart/2005/8/layout/pyramid3"/>
    <dgm:cxn modelId="{CA927B47-298C-441C-B014-D46402F751E6}" type="presParOf" srcId="{22545262-D6F9-43E6-BD45-E17199843DC1}" destId="{87F00DF1-EA2A-4695-9E83-6430E7A01864}" srcOrd="4" destOrd="0" presId="urn:microsoft.com/office/officeart/2005/8/layout/pyramid3"/>
    <dgm:cxn modelId="{02F9213D-BF1C-4FAD-8ED5-25B61703D0E6}" type="presParOf" srcId="{87F00DF1-EA2A-4695-9E83-6430E7A01864}" destId="{9391479F-A3E4-48B5-AAF9-4D36F31D6D67}" srcOrd="0" destOrd="0" presId="urn:microsoft.com/office/officeart/2005/8/layout/pyramid3"/>
    <dgm:cxn modelId="{82F79FA0-FA01-4327-AAA2-4DF9E6463F3C}" type="presParOf" srcId="{87F00DF1-EA2A-4695-9E83-6430E7A01864}" destId="{384DE432-82CE-42A4-A049-1DBBF4C53AC0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03F9DB6-20CA-4381-80E9-CC5200766BA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9EB14C66-4FE2-499D-8358-1081F7B79304}">
      <dgm:prSet/>
      <dgm:spPr/>
      <dgm:t>
        <a:bodyPr/>
        <a:lstStyle/>
        <a:p>
          <a:pPr rtl="0"/>
          <a:r>
            <a:rPr lang="it-IT" dirty="0" smtClean="0"/>
            <a:t>SOCCAM di Elice (PE)</a:t>
          </a:r>
          <a:endParaRPr lang="it-IT" dirty="0"/>
        </a:p>
      </dgm:t>
    </dgm:pt>
    <dgm:pt modelId="{C0ED7AA1-F338-458A-A158-472A8BA8BA07}" type="parTrans" cxnId="{1953AA19-7029-4AD4-B2B3-B16C4E76B934}">
      <dgm:prSet/>
      <dgm:spPr/>
      <dgm:t>
        <a:bodyPr/>
        <a:lstStyle/>
        <a:p>
          <a:endParaRPr lang="it-IT"/>
        </a:p>
      </dgm:t>
    </dgm:pt>
    <dgm:pt modelId="{C8A42B49-816D-49B2-BDEB-10D8A3757297}" type="sibTrans" cxnId="{1953AA19-7029-4AD4-B2B3-B16C4E76B934}">
      <dgm:prSet/>
      <dgm:spPr/>
      <dgm:t>
        <a:bodyPr/>
        <a:lstStyle/>
        <a:p>
          <a:endParaRPr lang="it-IT"/>
        </a:p>
      </dgm:t>
    </dgm:pt>
    <dgm:pt modelId="{A0C8D769-C182-40A2-ACAF-EF942C280283}">
      <dgm:prSet/>
      <dgm:spPr/>
      <dgm:t>
        <a:bodyPr/>
        <a:lstStyle/>
        <a:p>
          <a:pPr rtl="0"/>
          <a:r>
            <a:rPr lang="it-IT" dirty="0" smtClean="0"/>
            <a:t>INSE di </a:t>
          </a:r>
          <a:r>
            <a:rPr lang="it-IT" dirty="0" err="1" smtClean="0"/>
            <a:t>Bolognano</a:t>
          </a:r>
          <a:r>
            <a:rPr lang="it-IT" dirty="0" smtClean="0"/>
            <a:t> (PE)</a:t>
          </a:r>
          <a:endParaRPr lang="it-IT" dirty="0"/>
        </a:p>
      </dgm:t>
    </dgm:pt>
    <dgm:pt modelId="{58309284-8D93-4117-94DA-28289F534DC1}" type="parTrans" cxnId="{E3499F80-C3C7-43D6-89AE-6BB97AF54944}">
      <dgm:prSet/>
      <dgm:spPr/>
      <dgm:t>
        <a:bodyPr/>
        <a:lstStyle/>
        <a:p>
          <a:endParaRPr lang="it-IT"/>
        </a:p>
      </dgm:t>
    </dgm:pt>
    <dgm:pt modelId="{EAB43140-577B-4AEA-B9E6-F0F732F75739}" type="sibTrans" cxnId="{E3499F80-C3C7-43D6-89AE-6BB97AF54944}">
      <dgm:prSet/>
      <dgm:spPr/>
      <dgm:t>
        <a:bodyPr/>
        <a:lstStyle/>
        <a:p>
          <a:endParaRPr lang="it-IT"/>
        </a:p>
      </dgm:t>
    </dgm:pt>
    <dgm:pt modelId="{F0C985D9-3EF7-4B3E-8060-5D95DBD7ABAB}">
      <dgm:prSet/>
      <dgm:spPr/>
      <dgm:t>
        <a:bodyPr/>
        <a:lstStyle/>
        <a:p>
          <a:pPr rtl="0"/>
          <a:r>
            <a:rPr lang="it-IT" dirty="0" smtClean="0"/>
            <a:t>FERCOL Colle Corvino (PE)</a:t>
          </a:r>
          <a:endParaRPr lang="it-IT" dirty="0"/>
        </a:p>
      </dgm:t>
    </dgm:pt>
    <dgm:pt modelId="{355ACC4C-9EE0-4362-950F-6F4CE69FA8B8}" type="parTrans" cxnId="{37C1891C-1AA7-4506-B312-AD2B091D6EFD}">
      <dgm:prSet/>
      <dgm:spPr/>
      <dgm:t>
        <a:bodyPr/>
        <a:lstStyle/>
        <a:p>
          <a:endParaRPr lang="it-IT"/>
        </a:p>
      </dgm:t>
    </dgm:pt>
    <dgm:pt modelId="{3E160C3F-C188-40CE-91AC-5B69ACEC3EA1}" type="sibTrans" cxnId="{37C1891C-1AA7-4506-B312-AD2B091D6EFD}">
      <dgm:prSet/>
      <dgm:spPr/>
      <dgm:t>
        <a:bodyPr/>
        <a:lstStyle/>
        <a:p>
          <a:endParaRPr lang="it-IT"/>
        </a:p>
      </dgm:t>
    </dgm:pt>
    <dgm:pt modelId="{C35572B6-BFC2-4146-ACF3-088061F85E4D}">
      <dgm:prSet/>
      <dgm:spPr/>
      <dgm:t>
        <a:bodyPr/>
        <a:lstStyle/>
        <a:p>
          <a:pPr rtl="0"/>
          <a:r>
            <a:rPr lang="it-IT" dirty="0" smtClean="0"/>
            <a:t>MAZZOCCO SpA </a:t>
          </a:r>
          <a:r>
            <a:rPr lang="it-IT" dirty="0" err="1" smtClean="0"/>
            <a:t>Castel</a:t>
          </a:r>
          <a:r>
            <a:rPr lang="it-IT" dirty="0" smtClean="0"/>
            <a:t> di </a:t>
          </a:r>
          <a:r>
            <a:rPr lang="it-IT" dirty="0" err="1" smtClean="0"/>
            <a:t>Sangro</a:t>
          </a:r>
          <a:r>
            <a:rPr lang="it-IT" dirty="0" smtClean="0"/>
            <a:t> (AQ)</a:t>
          </a:r>
          <a:endParaRPr lang="it-IT" dirty="0"/>
        </a:p>
      </dgm:t>
    </dgm:pt>
    <dgm:pt modelId="{7A43C9AF-82A4-4A86-B7E1-5EBE9EC24291}" type="parTrans" cxnId="{BC7FDF9E-933E-4FEB-80C7-E398C31D8B0C}">
      <dgm:prSet/>
      <dgm:spPr/>
      <dgm:t>
        <a:bodyPr/>
        <a:lstStyle/>
        <a:p>
          <a:endParaRPr lang="it-IT"/>
        </a:p>
      </dgm:t>
    </dgm:pt>
    <dgm:pt modelId="{7D4B83A5-BBC3-4955-8580-7A30286648ED}" type="sibTrans" cxnId="{BC7FDF9E-933E-4FEB-80C7-E398C31D8B0C}">
      <dgm:prSet/>
      <dgm:spPr/>
      <dgm:t>
        <a:bodyPr/>
        <a:lstStyle/>
        <a:p>
          <a:endParaRPr lang="it-IT"/>
        </a:p>
      </dgm:t>
    </dgm:pt>
    <dgm:pt modelId="{BCE7A460-F2B8-48B6-ACE3-682C60D3C4A6}">
      <dgm:prSet/>
      <dgm:spPr/>
      <dgm:t>
        <a:bodyPr/>
        <a:lstStyle/>
        <a:p>
          <a:pPr rtl="0"/>
          <a:r>
            <a:rPr lang="it-IT" dirty="0" smtClean="0"/>
            <a:t>ITALFINISH SpA Sulmona e </a:t>
          </a:r>
          <a:r>
            <a:rPr lang="it-IT" dirty="0" err="1" smtClean="0"/>
            <a:t>Capestrano</a:t>
          </a:r>
          <a:r>
            <a:rPr lang="it-IT" dirty="0" smtClean="0"/>
            <a:t> (AQ)</a:t>
          </a:r>
          <a:endParaRPr lang="it-IT" dirty="0"/>
        </a:p>
      </dgm:t>
    </dgm:pt>
    <dgm:pt modelId="{FFF0F246-F08F-4813-90CF-C23A6D1DA0D5}" type="parTrans" cxnId="{E918BF44-5286-4274-B5FC-EA24B197A211}">
      <dgm:prSet/>
      <dgm:spPr/>
      <dgm:t>
        <a:bodyPr/>
        <a:lstStyle/>
        <a:p>
          <a:endParaRPr lang="it-IT"/>
        </a:p>
      </dgm:t>
    </dgm:pt>
    <dgm:pt modelId="{46CF7F88-56E7-4E28-BC3C-61DA9AA83049}" type="sibTrans" cxnId="{E918BF44-5286-4274-B5FC-EA24B197A211}">
      <dgm:prSet/>
      <dgm:spPr/>
      <dgm:t>
        <a:bodyPr/>
        <a:lstStyle/>
        <a:p>
          <a:endParaRPr lang="it-IT"/>
        </a:p>
      </dgm:t>
    </dgm:pt>
    <dgm:pt modelId="{733714F9-5432-41DC-B621-E1B713480AFE}">
      <dgm:prSet/>
      <dgm:spPr/>
      <dgm:t>
        <a:bodyPr/>
        <a:lstStyle/>
        <a:p>
          <a:pPr rtl="0"/>
          <a:r>
            <a:rPr lang="it-IT" dirty="0" smtClean="0"/>
            <a:t>COGESI SpA Sulmona (AQ)</a:t>
          </a:r>
          <a:endParaRPr lang="it-IT" dirty="0"/>
        </a:p>
      </dgm:t>
    </dgm:pt>
    <dgm:pt modelId="{7E085F63-2AF4-4BB1-AAF5-E6A52E95A093}" type="parTrans" cxnId="{719FD23D-8A76-4EF9-84E0-DD2753CC3941}">
      <dgm:prSet/>
      <dgm:spPr/>
      <dgm:t>
        <a:bodyPr/>
        <a:lstStyle/>
        <a:p>
          <a:endParaRPr lang="it-IT"/>
        </a:p>
      </dgm:t>
    </dgm:pt>
    <dgm:pt modelId="{DA88BC52-307C-4867-930A-4C1E2C015F67}" type="sibTrans" cxnId="{719FD23D-8A76-4EF9-84E0-DD2753CC3941}">
      <dgm:prSet/>
      <dgm:spPr/>
      <dgm:t>
        <a:bodyPr/>
        <a:lstStyle/>
        <a:p>
          <a:endParaRPr lang="it-IT"/>
        </a:p>
      </dgm:t>
    </dgm:pt>
    <dgm:pt modelId="{CEA10706-855E-4310-B4AD-6488EA08AF82}" type="pres">
      <dgm:prSet presAssocID="{C03F9DB6-20CA-4381-80E9-CC5200766BA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760197-6439-479D-A248-A2F360F7732F}" type="pres">
      <dgm:prSet presAssocID="{C03F9DB6-20CA-4381-80E9-CC5200766BA1}" presName="arrow" presStyleLbl="bgShp" presStyleIdx="0" presStyleCnt="1"/>
      <dgm:spPr/>
    </dgm:pt>
    <dgm:pt modelId="{B2E37DF9-D279-4BD7-9B29-9CD0C20600F9}" type="pres">
      <dgm:prSet presAssocID="{C03F9DB6-20CA-4381-80E9-CC5200766BA1}" presName="linearProcess" presStyleCnt="0"/>
      <dgm:spPr/>
    </dgm:pt>
    <dgm:pt modelId="{0D396D7F-C660-4617-92B8-42207AFFF3F0}" type="pres">
      <dgm:prSet presAssocID="{9EB14C66-4FE2-499D-8358-1081F7B79304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843492F-A784-4A19-AB8A-4AE60FD296CE}" type="pres">
      <dgm:prSet presAssocID="{C8A42B49-816D-49B2-BDEB-10D8A3757297}" presName="sibTrans" presStyleCnt="0"/>
      <dgm:spPr/>
    </dgm:pt>
    <dgm:pt modelId="{8A22C55A-5CF5-454E-ACA6-6F4C01635B9F}" type="pres">
      <dgm:prSet presAssocID="{A0C8D769-C182-40A2-ACAF-EF942C280283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86C96E-4AB1-429C-B206-F23F69F2F86B}" type="pres">
      <dgm:prSet presAssocID="{EAB43140-577B-4AEA-B9E6-F0F732F75739}" presName="sibTrans" presStyleCnt="0"/>
      <dgm:spPr/>
    </dgm:pt>
    <dgm:pt modelId="{9223EFF0-F9EB-40BB-B46B-609CE1D5F952}" type="pres">
      <dgm:prSet presAssocID="{F0C985D9-3EF7-4B3E-8060-5D95DBD7ABAB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FB30AA9-4505-4F76-AF73-28E188646098}" type="pres">
      <dgm:prSet presAssocID="{3E160C3F-C188-40CE-91AC-5B69ACEC3EA1}" presName="sibTrans" presStyleCnt="0"/>
      <dgm:spPr/>
    </dgm:pt>
    <dgm:pt modelId="{6B0C6F38-3A02-44AF-B2AE-5AE9332617EB}" type="pres">
      <dgm:prSet presAssocID="{C35572B6-BFC2-4146-ACF3-088061F85E4D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E4EF54-E5E6-45BC-902A-0A3488F1A00E}" type="pres">
      <dgm:prSet presAssocID="{7D4B83A5-BBC3-4955-8580-7A30286648ED}" presName="sibTrans" presStyleCnt="0"/>
      <dgm:spPr/>
    </dgm:pt>
    <dgm:pt modelId="{BD861BAF-608A-4F8D-8188-B1B400001658}" type="pres">
      <dgm:prSet presAssocID="{BCE7A460-F2B8-48B6-ACE3-682C60D3C4A6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615837B-C29A-45BA-B444-B3F5EBA53A4B}" type="pres">
      <dgm:prSet presAssocID="{46CF7F88-56E7-4E28-BC3C-61DA9AA83049}" presName="sibTrans" presStyleCnt="0"/>
      <dgm:spPr/>
    </dgm:pt>
    <dgm:pt modelId="{E2A81756-93AE-4164-88B7-74B82176DDC3}" type="pres">
      <dgm:prSet presAssocID="{733714F9-5432-41DC-B621-E1B713480AFE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02D5556-C116-4987-8902-1CDA5D3941EE}" type="presOf" srcId="{F0C985D9-3EF7-4B3E-8060-5D95DBD7ABAB}" destId="{9223EFF0-F9EB-40BB-B46B-609CE1D5F952}" srcOrd="0" destOrd="0" presId="urn:microsoft.com/office/officeart/2005/8/layout/hProcess9"/>
    <dgm:cxn modelId="{1953AA19-7029-4AD4-B2B3-B16C4E76B934}" srcId="{C03F9DB6-20CA-4381-80E9-CC5200766BA1}" destId="{9EB14C66-4FE2-499D-8358-1081F7B79304}" srcOrd="0" destOrd="0" parTransId="{C0ED7AA1-F338-458A-A158-472A8BA8BA07}" sibTransId="{C8A42B49-816D-49B2-BDEB-10D8A3757297}"/>
    <dgm:cxn modelId="{37C1891C-1AA7-4506-B312-AD2B091D6EFD}" srcId="{C03F9DB6-20CA-4381-80E9-CC5200766BA1}" destId="{F0C985D9-3EF7-4B3E-8060-5D95DBD7ABAB}" srcOrd="2" destOrd="0" parTransId="{355ACC4C-9EE0-4362-950F-6F4CE69FA8B8}" sibTransId="{3E160C3F-C188-40CE-91AC-5B69ACEC3EA1}"/>
    <dgm:cxn modelId="{D05552F0-579A-4FC8-8870-37F510A4341D}" type="presOf" srcId="{BCE7A460-F2B8-48B6-ACE3-682C60D3C4A6}" destId="{BD861BAF-608A-4F8D-8188-B1B400001658}" srcOrd="0" destOrd="0" presId="urn:microsoft.com/office/officeart/2005/8/layout/hProcess9"/>
    <dgm:cxn modelId="{BC7FDF9E-933E-4FEB-80C7-E398C31D8B0C}" srcId="{C03F9DB6-20CA-4381-80E9-CC5200766BA1}" destId="{C35572B6-BFC2-4146-ACF3-088061F85E4D}" srcOrd="3" destOrd="0" parTransId="{7A43C9AF-82A4-4A86-B7E1-5EBE9EC24291}" sibTransId="{7D4B83A5-BBC3-4955-8580-7A30286648ED}"/>
    <dgm:cxn modelId="{87C36BF7-3028-40D8-AB59-C6749E3CA271}" type="presOf" srcId="{C35572B6-BFC2-4146-ACF3-088061F85E4D}" destId="{6B0C6F38-3A02-44AF-B2AE-5AE9332617EB}" srcOrd="0" destOrd="0" presId="urn:microsoft.com/office/officeart/2005/8/layout/hProcess9"/>
    <dgm:cxn modelId="{89A198FF-E8A8-46D6-8F16-22AF5C78359A}" type="presOf" srcId="{733714F9-5432-41DC-B621-E1B713480AFE}" destId="{E2A81756-93AE-4164-88B7-74B82176DDC3}" srcOrd="0" destOrd="0" presId="urn:microsoft.com/office/officeart/2005/8/layout/hProcess9"/>
    <dgm:cxn modelId="{08FB2A27-C80B-4DDE-B78C-DF72C204216B}" type="presOf" srcId="{9EB14C66-4FE2-499D-8358-1081F7B79304}" destId="{0D396D7F-C660-4617-92B8-42207AFFF3F0}" srcOrd="0" destOrd="0" presId="urn:microsoft.com/office/officeart/2005/8/layout/hProcess9"/>
    <dgm:cxn modelId="{E3499F80-C3C7-43D6-89AE-6BB97AF54944}" srcId="{C03F9DB6-20CA-4381-80E9-CC5200766BA1}" destId="{A0C8D769-C182-40A2-ACAF-EF942C280283}" srcOrd="1" destOrd="0" parTransId="{58309284-8D93-4117-94DA-28289F534DC1}" sibTransId="{EAB43140-577B-4AEA-B9E6-F0F732F75739}"/>
    <dgm:cxn modelId="{719FD23D-8A76-4EF9-84E0-DD2753CC3941}" srcId="{C03F9DB6-20CA-4381-80E9-CC5200766BA1}" destId="{733714F9-5432-41DC-B621-E1B713480AFE}" srcOrd="5" destOrd="0" parTransId="{7E085F63-2AF4-4BB1-AAF5-E6A52E95A093}" sibTransId="{DA88BC52-307C-4867-930A-4C1E2C015F67}"/>
    <dgm:cxn modelId="{E918BF44-5286-4274-B5FC-EA24B197A211}" srcId="{C03F9DB6-20CA-4381-80E9-CC5200766BA1}" destId="{BCE7A460-F2B8-48B6-ACE3-682C60D3C4A6}" srcOrd="4" destOrd="0" parTransId="{FFF0F246-F08F-4813-90CF-C23A6D1DA0D5}" sibTransId="{46CF7F88-56E7-4E28-BC3C-61DA9AA83049}"/>
    <dgm:cxn modelId="{0BB09E96-ADB6-41C1-B59C-1EB1D740819C}" type="presOf" srcId="{C03F9DB6-20CA-4381-80E9-CC5200766BA1}" destId="{CEA10706-855E-4310-B4AD-6488EA08AF82}" srcOrd="0" destOrd="0" presId="urn:microsoft.com/office/officeart/2005/8/layout/hProcess9"/>
    <dgm:cxn modelId="{2F73443B-9A83-4221-9884-B791FDF168F9}" type="presOf" srcId="{A0C8D769-C182-40A2-ACAF-EF942C280283}" destId="{8A22C55A-5CF5-454E-ACA6-6F4C01635B9F}" srcOrd="0" destOrd="0" presId="urn:microsoft.com/office/officeart/2005/8/layout/hProcess9"/>
    <dgm:cxn modelId="{648148FA-347A-46FA-9338-5D9DE1300A6D}" type="presParOf" srcId="{CEA10706-855E-4310-B4AD-6488EA08AF82}" destId="{99760197-6439-479D-A248-A2F360F7732F}" srcOrd="0" destOrd="0" presId="urn:microsoft.com/office/officeart/2005/8/layout/hProcess9"/>
    <dgm:cxn modelId="{75E6AE69-306C-4256-AFA0-C8689FFC5036}" type="presParOf" srcId="{CEA10706-855E-4310-B4AD-6488EA08AF82}" destId="{B2E37DF9-D279-4BD7-9B29-9CD0C20600F9}" srcOrd="1" destOrd="0" presId="urn:microsoft.com/office/officeart/2005/8/layout/hProcess9"/>
    <dgm:cxn modelId="{1D839BC9-AA08-4EB1-92ED-9D381CBB65D6}" type="presParOf" srcId="{B2E37DF9-D279-4BD7-9B29-9CD0C20600F9}" destId="{0D396D7F-C660-4617-92B8-42207AFFF3F0}" srcOrd="0" destOrd="0" presId="urn:microsoft.com/office/officeart/2005/8/layout/hProcess9"/>
    <dgm:cxn modelId="{8EE12D52-CDBF-4D80-941A-388BFC50B70B}" type="presParOf" srcId="{B2E37DF9-D279-4BD7-9B29-9CD0C20600F9}" destId="{C843492F-A784-4A19-AB8A-4AE60FD296CE}" srcOrd="1" destOrd="0" presId="urn:microsoft.com/office/officeart/2005/8/layout/hProcess9"/>
    <dgm:cxn modelId="{E202A238-3670-48B1-9E28-9BC57CD30AE8}" type="presParOf" srcId="{B2E37DF9-D279-4BD7-9B29-9CD0C20600F9}" destId="{8A22C55A-5CF5-454E-ACA6-6F4C01635B9F}" srcOrd="2" destOrd="0" presId="urn:microsoft.com/office/officeart/2005/8/layout/hProcess9"/>
    <dgm:cxn modelId="{B357EFB9-E7A9-49A4-A273-98F6449D6067}" type="presParOf" srcId="{B2E37DF9-D279-4BD7-9B29-9CD0C20600F9}" destId="{F686C96E-4AB1-429C-B206-F23F69F2F86B}" srcOrd="3" destOrd="0" presId="urn:microsoft.com/office/officeart/2005/8/layout/hProcess9"/>
    <dgm:cxn modelId="{ABB1E667-2469-46E5-8BE3-DBD45AA608D5}" type="presParOf" srcId="{B2E37DF9-D279-4BD7-9B29-9CD0C20600F9}" destId="{9223EFF0-F9EB-40BB-B46B-609CE1D5F952}" srcOrd="4" destOrd="0" presId="urn:microsoft.com/office/officeart/2005/8/layout/hProcess9"/>
    <dgm:cxn modelId="{60DF3AAF-FD46-4D34-9B72-511F45156F20}" type="presParOf" srcId="{B2E37DF9-D279-4BD7-9B29-9CD0C20600F9}" destId="{7FB30AA9-4505-4F76-AF73-28E188646098}" srcOrd="5" destOrd="0" presId="urn:microsoft.com/office/officeart/2005/8/layout/hProcess9"/>
    <dgm:cxn modelId="{CF01C883-8391-4565-978C-551F4F26282E}" type="presParOf" srcId="{B2E37DF9-D279-4BD7-9B29-9CD0C20600F9}" destId="{6B0C6F38-3A02-44AF-B2AE-5AE9332617EB}" srcOrd="6" destOrd="0" presId="urn:microsoft.com/office/officeart/2005/8/layout/hProcess9"/>
    <dgm:cxn modelId="{F056BAAD-34CA-4C85-88AF-88A6F0B53729}" type="presParOf" srcId="{B2E37DF9-D279-4BD7-9B29-9CD0C20600F9}" destId="{C1E4EF54-E5E6-45BC-902A-0A3488F1A00E}" srcOrd="7" destOrd="0" presId="urn:microsoft.com/office/officeart/2005/8/layout/hProcess9"/>
    <dgm:cxn modelId="{BF4E445D-D9D4-40F1-902C-DF47C8D0BA4E}" type="presParOf" srcId="{B2E37DF9-D279-4BD7-9B29-9CD0C20600F9}" destId="{BD861BAF-608A-4F8D-8188-B1B400001658}" srcOrd="8" destOrd="0" presId="urn:microsoft.com/office/officeart/2005/8/layout/hProcess9"/>
    <dgm:cxn modelId="{97D6FEB5-7120-4FAA-ADDB-B13513DC7E93}" type="presParOf" srcId="{B2E37DF9-D279-4BD7-9B29-9CD0C20600F9}" destId="{3615837B-C29A-45BA-B444-B3F5EBA53A4B}" srcOrd="9" destOrd="0" presId="urn:microsoft.com/office/officeart/2005/8/layout/hProcess9"/>
    <dgm:cxn modelId="{B2F89363-17BA-4858-B691-0D7B10966D02}" type="presParOf" srcId="{B2E37DF9-D279-4BD7-9B29-9CD0C20600F9}" destId="{E2A81756-93AE-4164-88B7-74B82176DDC3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E870FF8-D350-409D-B490-62A2A8F2B76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6328CA7-A244-48FA-9929-C7904E9CF314}">
      <dgm:prSet custT="1"/>
      <dgm:spPr/>
      <dgm:t>
        <a:bodyPr/>
        <a:lstStyle/>
        <a:p>
          <a:pPr rtl="0"/>
          <a:r>
            <a:rPr lang="it-IT" sz="2700" dirty="0" err="1" smtClean="0">
              <a:solidFill>
                <a:srgbClr val="C00000"/>
              </a:solidFill>
            </a:rPr>
            <a:t>Cig</a:t>
          </a:r>
          <a:r>
            <a:rPr lang="it-IT" sz="2700" dirty="0" smtClean="0">
              <a:solidFill>
                <a:srgbClr val="C00000"/>
              </a:solidFill>
            </a:rPr>
            <a:t> 2009-2011 (triennio della crisi) rispetto a 2006-2008 (triennio </a:t>
          </a:r>
          <a:r>
            <a:rPr lang="it-IT" sz="2700" dirty="0" err="1" smtClean="0">
              <a:solidFill>
                <a:srgbClr val="C00000"/>
              </a:solidFill>
            </a:rPr>
            <a:t>pre-crisi</a:t>
          </a:r>
          <a:r>
            <a:rPr lang="it-IT" sz="2700" dirty="0" smtClean="0">
              <a:solidFill>
                <a:srgbClr val="C00000"/>
              </a:solidFill>
            </a:rPr>
            <a:t>): </a:t>
          </a:r>
          <a:r>
            <a:rPr lang="it-IT" sz="4400" b="1" dirty="0" smtClean="0">
              <a:solidFill>
                <a:srgbClr val="C00000"/>
              </a:solidFill>
            </a:rPr>
            <a:t>+372%</a:t>
          </a:r>
          <a:endParaRPr lang="it-IT" sz="4400" dirty="0">
            <a:solidFill>
              <a:srgbClr val="C00000"/>
            </a:solidFill>
          </a:endParaRPr>
        </a:p>
      </dgm:t>
    </dgm:pt>
    <dgm:pt modelId="{1DE982D9-318C-4DD3-8E11-902B510ADBF4}" type="parTrans" cxnId="{26867CBE-5033-4932-8363-1C1EE399FEA1}">
      <dgm:prSet/>
      <dgm:spPr/>
      <dgm:t>
        <a:bodyPr/>
        <a:lstStyle/>
        <a:p>
          <a:endParaRPr lang="it-IT"/>
        </a:p>
      </dgm:t>
    </dgm:pt>
    <dgm:pt modelId="{377E3232-026A-4F01-A18A-49F80F27FB0D}" type="sibTrans" cxnId="{26867CBE-5033-4932-8363-1C1EE399FEA1}">
      <dgm:prSet/>
      <dgm:spPr/>
      <dgm:t>
        <a:bodyPr/>
        <a:lstStyle/>
        <a:p>
          <a:endParaRPr lang="it-IT"/>
        </a:p>
      </dgm:t>
    </dgm:pt>
    <dgm:pt modelId="{02FE0990-C476-4D3A-A9BF-39AE43923422}">
      <dgm:prSet custT="1"/>
      <dgm:spPr/>
      <dgm:t>
        <a:bodyPr/>
        <a:lstStyle/>
        <a:p>
          <a:pPr rtl="0"/>
          <a:r>
            <a:rPr lang="it-IT" sz="2700" dirty="0" smtClean="0">
              <a:solidFill>
                <a:srgbClr val="C00000"/>
              </a:solidFill>
            </a:rPr>
            <a:t>Ore autorizzate 2009-2011: 35 milioni (2009) </a:t>
          </a:r>
          <a:r>
            <a:rPr lang="it-IT" sz="2700" dirty="0" smtClean="0">
              <a:solidFill>
                <a:srgbClr val="C00000"/>
              </a:solidFill>
              <a:sym typeface="Wingdings"/>
            </a:rPr>
            <a:t></a:t>
          </a:r>
          <a:r>
            <a:rPr lang="it-IT" sz="2700" dirty="0" smtClean="0">
              <a:solidFill>
                <a:srgbClr val="C00000"/>
              </a:solidFill>
            </a:rPr>
            <a:t> 33,2 milioni (2010) </a:t>
          </a:r>
          <a:r>
            <a:rPr lang="it-IT" sz="2700" dirty="0" smtClean="0">
              <a:solidFill>
                <a:srgbClr val="C00000"/>
              </a:solidFill>
              <a:sym typeface="Wingdings"/>
            </a:rPr>
            <a:t></a:t>
          </a:r>
          <a:r>
            <a:rPr lang="it-IT" sz="2700" dirty="0" smtClean="0">
              <a:solidFill>
                <a:srgbClr val="C00000"/>
              </a:solidFill>
            </a:rPr>
            <a:t> 29,3 milioni (2011): la discesa della </a:t>
          </a:r>
          <a:r>
            <a:rPr lang="it-IT" sz="2700" dirty="0" err="1" smtClean="0">
              <a:solidFill>
                <a:srgbClr val="C00000"/>
              </a:solidFill>
            </a:rPr>
            <a:t>cig</a:t>
          </a:r>
          <a:r>
            <a:rPr lang="it-IT" sz="2700" dirty="0" smtClean="0">
              <a:solidFill>
                <a:srgbClr val="C00000"/>
              </a:solidFill>
            </a:rPr>
            <a:t> nel triennio della crisi dopo il picco del 2009: </a:t>
          </a:r>
          <a:r>
            <a:rPr lang="it-IT" sz="4400" b="1" dirty="0" smtClean="0">
              <a:solidFill>
                <a:srgbClr val="C00000"/>
              </a:solidFill>
            </a:rPr>
            <a:t>-16,3%</a:t>
          </a:r>
          <a:endParaRPr lang="it-IT" sz="4400" b="1" dirty="0">
            <a:solidFill>
              <a:srgbClr val="C00000"/>
            </a:solidFill>
          </a:endParaRPr>
        </a:p>
      </dgm:t>
    </dgm:pt>
    <dgm:pt modelId="{15D1D111-7B11-435E-BAFA-1272E86C8C3C}" type="parTrans" cxnId="{F747B3CD-5491-424D-9BCE-2E06B184E196}">
      <dgm:prSet/>
      <dgm:spPr/>
      <dgm:t>
        <a:bodyPr/>
        <a:lstStyle/>
        <a:p>
          <a:endParaRPr lang="it-IT"/>
        </a:p>
      </dgm:t>
    </dgm:pt>
    <dgm:pt modelId="{75F3F8AA-12AA-4DFD-8AFB-C9C165C4A619}" type="sibTrans" cxnId="{F747B3CD-5491-424D-9BCE-2E06B184E196}">
      <dgm:prSet/>
      <dgm:spPr/>
      <dgm:t>
        <a:bodyPr/>
        <a:lstStyle/>
        <a:p>
          <a:endParaRPr lang="it-IT"/>
        </a:p>
      </dgm:t>
    </dgm:pt>
    <dgm:pt modelId="{8F40282A-B46D-422B-A33F-90783927B66D}" type="pres">
      <dgm:prSet presAssocID="{9E870FF8-D350-409D-B490-62A2A8F2B76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033C0F7-D3D9-49CA-900E-7749681B03D6}" type="pres">
      <dgm:prSet presAssocID="{C6328CA7-A244-48FA-9929-C7904E9CF314}" presName="circle1" presStyleLbl="node1" presStyleIdx="0" presStyleCnt="2"/>
      <dgm:spPr/>
    </dgm:pt>
    <dgm:pt modelId="{6CDC29D5-3123-4C86-9EFB-DA226FADAEC7}" type="pres">
      <dgm:prSet presAssocID="{C6328CA7-A244-48FA-9929-C7904E9CF314}" presName="space" presStyleCnt="0"/>
      <dgm:spPr/>
    </dgm:pt>
    <dgm:pt modelId="{8D944491-ECA1-40B3-B0C8-3AF8767E73E7}" type="pres">
      <dgm:prSet presAssocID="{C6328CA7-A244-48FA-9929-C7904E9CF314}" presName="rect1" presStyleLbl="alignAcc1" presStyleIdx="0" presStyleCnt="2"/>
      <dgm:spPr/>
      <dgm:t>
        <a:bodyPr/>
        <a:lstStyle/>
        <a:p>
          <a:endParaRPr lang="it-IT"/>
        </a:p>
      </dgm:t>
    </dgm:pt>
    <dgm:pt modelId="{16FB1321-3FE4-4A85-ADAD-05302F4D2CDA}" type="pres">
      <dgm:prSet presAssocID="{02FE0990-C476-4D3A-A9BF-39AE43923422}" presName="vertSpace2" presStyleLbl="node1" presStyleIdx="0" presStyleCnt="2"/>
      <dgm:spPr/>
    </dgm:pt>
    <dgm:pt modelId="{D77D0440-5A79-4487-8EBE-1662AA78A81E}" type="pres">
      <dgm:prSet presAssocID="{02FE0990-C476-4D3A-A9BF-39AE43923422}" presName="circle2" presStyleLbl="node1" presStyleIdx="1" presStyleCnt="2"/>
      <dgm:spPr/>
    </dgm:pt>
    <dgm:pt modelId="{7C47B54E-3E4F-417E-B819-F0B03BA22C7D}" type="pres">
      <dgm:prSet presAssocID="{02FE0990-C476-4D3A-A9BF-39AE43923422}" presName="rect2" presStyleLbl="alignAcc1" presStyleIdx="1" presStyleCnt="2"/>
      <dgm:spPr/>
      <dgm:t>
        <a:bodyPr/>
        <a:lstStyle/>
        <a:p>
          <a:endParaRPr lang="it-IT"/>
        </a:p>
      </dgm:t>
    </dgm:pt>
    <dgm:pt modelId="{307FC99E-43DE-40F1-ABFE-4AED31FC5207}" type="pres">
      <dgm:prSet presAssocID="{C6328CA7-A244-48FA-9929-C7904E9CF31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B9F16C-DE0F-4820-8825-76051D3AB7F8}" type="pres">
      <dgm:prSet presAssocID="{02FE0990-C476-4D3A-A9BF-39AE4392342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747B3CD-5491-424D-9BCE-2E06B184E196}" srcId="{9E870FF8-D350-409D-B490-62A2A8F2B76D}" destId="{02FE0990-C476-4D3A-A9BF-39AE43923422}" srcOrd="1" destOrd="0" parTransId="{15D1D111-7B11-435E-BAFA-1272E86C8C3C}" sibTransId="{75F3F8AA-12AA-4DFD-8AFB-C9C165C4A619}"/>
    <dgm:cxn modelId="{6F7EC653-2AC5-4179-85E2-7714D2241F1D}" type="presOf" srcId="{C6328CA7-A244-48FA-9929-C7904E9CF314}" destId="{8D944491-ECA1-40B3-B0C8-3AF8767E73E7}" srcOrd="0" destOrd="0" presId="urn:microsoft.com/office/officeart/2005/8/layout/target3"/>
    <dgm:cxn modelId="{14129D64-E582-417D-A327-160A2022FB2E}" type="presOf" srcId="{02FE0990-C476-4D3A-A9BF-39AE43923422}" destId="{7C47B54E-3E4F-417E-B819-F0B03BA22C7D}" srcOrd="0" destOrd="0" presId="urn:microsoft.com/office/officeart/2005/8/layout/target3"/>
    <dgm:cxn modelId="{A4ADD9CC-EAC7-4832-B97B-D51A93E05CD4}" type="presOf" srcId="{9E870FF8-D350-409D-B490-62A2A8F2B76D}" destId="{8F40282A-B46D-422B-A33F-90783927B66D}" srcOrd="0" destOrd="0" presId="urn:microsoft.com/office/officeart/2005/8/layout/target3"/>
    <dgm:cxn modelId="{26867CBE-5033-4932-8363-1C1EE399FEA1}" srcId="{9E870FF8-D350-409D-B490-62A2A8F2B76D}" destId="{C6328CA7-A244-48FA-9929-C7904E9CF314}" srcOrd="0" destOrd="0" parTransId="{1DE982D9-318C-4DD3-8E11-902B510ADBF4}" sibTransId="{377E3232-026A-4F01-A18A-49F80F27FB0D}"/>
    <dgm:cxn modelId="{4EE0EBF8-FAEA-4430-B4CD-EBDDE5911EDB}" type="presOf" srcId="{02FE0990-C476-4D3A-A9BF-39AE43923422}" destId="{6EB9F16C-DE0F-4820-8825-76051D3AB7F8}" srcOrd="1" destOrd="0" presId="urn:microsoft.com/office/officeart/2005/8/layout/target3"/>
    <dgm:cxn modelId="{8C47E739-1B77-496A-8B24-1E38EABD05A4}" type="presOf" srcId="{C6328CA7-A244-48FA-9929-C7904E9CF314}" destId="{307FC99E-43DE-40F1-ABFE-4AED31FC5207}" srcOrd="1" destOrd="0" presId="urn:microsoft.com/office/officeart/2005/8/layout/target3"/>
    <dgm:cxn modelId="{9BA004C2-41B2-4069-9494-AAEF2E074133}" type="presParOf" srcId="{8F40282A-B46D-422B-A33F-90783927B66D}" destId="{B033C0F7-D3D9-49CA-900E-7749681B03D6}" srcOrd="0" destOrd="0" presId="urn:microsoft.com/office/officeart/2005/8/layout/target3"/>
    <dgm:cxn modelId="{0039F918-707F-415E-BE90-F2DF50D46289}" type="presParOf" srcId="{8F40282A-B46D-422B-A33F-90783927B66D}" destId="{6CDC29D5-3123-4C86-9EFB-DA226FADAEC7}" srcOrd="1" destOrd="0" presId="urn:microsoft.com/office/officeart/2005/8/layout/target3"/>
    <dgm:cxn modelId="{A06C8ED1-A209-4321-BA1F-BADEAAD3DC06}" type="presParOf" srcId="{8F40282A-B46D-422B-A33F-90783927B66D}" destId="{8D944491-ECA1-40B3-B0C8-3AF8767E73E7}" srcOrd="2" destOrd="0" presId="urn:microsoft.com/office/officeart/2005/8/layout/target3"/>
    <dgm:cxn modelId="{3E06E76B-F449-4F63-8C18-12CEF17C43DC}" type="presParOf" srcId="{8F40282A-B46D-422B-A33F-90783927B66D}" destId="{16FB1321-3FE4-4A85-ADAD-05302F4D2CDA}" srcOrd="3" destOrd="0" presId="urn:microsoft.com/office/officeart/2005/8/layout/target3"/>
    <dgm:cxn modelId="{FD195060-5187-4078-A106-442A0017E39B}" type="presParOf" srcId="{8F40282A-B46D-422B-A33F-90783927B66D}" destId="{D77D0440-5A79-4487-8EBE-1662AA78A81E}" srcOrd="4" destOrd="0" presId="urn:microsoft.com/office/officeart/2005/8/layout/target3"/>
    <dgm:cxn modelId="{C6309312-F6D3-4A30-9B41-F795ADA44CB4}" type="presParOf" srcId="{8F40282A-B46D-422B-A33F-90783927B66D}" destId="{7C47B54E-3E4F-417E-B819-F0B03BA22C7D}" srcOrd="5" destOrd="0" presId="urn:microsoft.com/office/officeart/2005/8/layout/target3"/>
    <dgm:cxn modelId="{92E7C76D-23E8-4815-B73E-C3B889B26C46}" type="presParOf" srcId="{8F40282A-B46D-422B-A33F-90783927B66D}" destId="{307FC99E-43DE-40F1-ABFE-4AED31FC5207}" srcOrd="6" destOrd="0" presId="urn:microsoft.com/office/officeart/2005/8/layout/target3"/>
    <dgm:cxn modelId="{B763492A-0ED5-4707-8866-0F7D44846AA2}" type="presParOf" srcId="{8F40282A-B46D-422B-A33F-90783927B66D}" destId="{6EB9F16C-DE0F-4820-8825-76051D3AB7F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F0DD63A-F9F9-4FA1-9C62-F5DAEE2CA22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7B2DB2-5EA6-4773-AB05-0ABC255A9059}">
      <dgm:prSet custT="1"/>
      <dgm:spPr/>
      <dgm:t>
        <a:bodyPr/>
        <a:lstStyle/>
        <a:p>
          <a:pPr rtl="0"/>
          <a:r>
            <a:rPr lang="it-IT" sz="1800" dirty="0" smtClean="0"/>
            <a:t>Occupati 2008: </a:t>
          </a:r>
          <a:r>
            <a:rPr lang="it-IT" sz="1800" b="1" dirty="0" smtClean="0"/>
            <a:t>518</a:t>
          </a:r>
          <a:r>
            <a:rPr lang="it-IT" sz="1800" dirty="0" smtClean="0"/>
            <a:t>mila</a:t>
          </a:r>
          <a:endParaRPr lang="it-IT" sz="1800" dirty="0"/>
        </a:p>
      </dgm:t>
    </dgm:pt>
    <dgm:pt modelId="{1D195537-AC7E-4860-AC5A-64A7DB2D73BE}" type="parTrans" cxnId="{54097380-BCB9-45A8-A1A2-F4D690F43EB8}">
      <dgm:prSet/>
      <dgm:spPr/>
      <dgm:t>
        <a:bodyPr/>
        <a:lstStyle/>
        <a:p>
          <a:endParaRPr lang="it-IT"/>
        </a:p>
      </dgm:t>
    </dgm:pt>
    <dgm:pt modelId="{0F590883-F9E0-4A67-BE79-850EB6BD0593}" type="sibTrans" cxnId="{54097380-BCB9-45A8-A1A2-F4D690F43EB8}">
      <dgm:prSet/>
      <dgm:spPr/>
      <dgm:t>
        <a:bodyPr/>
        <a:lstStyle/>
        <a:p>
          <a:endParaRPr lang="it-IT"/>
        </a:p>
      </dgm:t>
    </dgm:pt>
    <dgm:pt modelId="{21F09F35-BD17-4C91-99DE-9E5D87092F08}">
      <dgm:prSet custT="1"/>
      <dgm:spPr/>
      <dgm:t>
        <a:bodyPr/>
        <a:lstStyle/>
        <a:p>
          <a:pPr rtl="0"/>
          <a:r>
            <a:rPr lang="it-IT" sz="1800" dirty="0" smtClean="0"/>
            <a:t>Occupati 2009: </a:t>
          </a:r>
          <a:r>
            <a:rPr lang="it-IT" sz="1800" b="1" dirty="0" smtClean="0"/>
            <a:t>494</a:t>
          </a:r>
          <a:r>
            <a:rPr lang="it-IT" sz="1800" dirty="0" smtClean="0"/>
            <a:t>mila (</a:t>
          </a:r>
          <a:r>
            <a:rPr lang="it-IT" sz="1800" b="1" dirty="0" smtClean="0"/>
            <a:t>-24.000</a:t>
          </a:r>
          <a:r>
            <a:rPr lang="it-IT" sz="1800" dirty="0" smtClean="0"/>
            <a:t>)</a:t>
          </a:r>
          <a:endParaRPr lang="it-IT" sz="1800" dirty="0"/>
        </a:p>
      </dgm:t>
    </dgm:pt>
    <dgm:pt modelId="{FDB0FA4F-1A9D-480D-A0BA-E38104C47408}" type="parTrans" cxnId="{6398B6D3-5A82-4156-9807-589839A3C913}">
      <dgm:prSet/>
      <dgm:spPr/>
      <dgm:t>
        <a:bodyPr/>
        <a:lstStyle/>
        <a:p>
          <a:endParaRPr lang="it-IT"/>
        </a:p>
      </dgm:t>
    </dgm:pt>
    <dgm:pt modelId="{E3B08D95-E629-4B83-B137-0AEB61BB2A81}" type="sibTrans" cxnId="{6398B6D3-5A82-4156-9807-589839A3C913}">
      <dgm:prSet/>
      <dgm:spPr/>
      <dgm:t>
        <a:bodyPr/>
        <a:lstStyle/>
        <a:p>
          <a:endParaRPr lang="it-IT"/>
        </a:p>
      </dgm:t>
    </dgm:pt>
    <dgm:pt modelId="{66C12FD3-021A-4316-AE6D-9913302CBF38}">
      <dgm:prSet custT="1"/>
      <dgm:spPr/>
      <dgm:t>
        <a:bodyPr/>
        <a:lstStyle/>
        <a:p>
          <a:pPr rtl="0"/>
          <a:r>
            <a:rPr lang="it-IT" sz="1800" dirty="0" smtClean="0"/>
            <a:t>Occupati 2011: </a:t>
          </a:r>
          <a:r>
            <a:rPr lang="it-IT" sz="1800" b="1" dirty="0" smtClean="0"/>
            <a:t>506</a:t>
          </a:r>
          <a:r>
            <a:rPr lang="it-IT" sz="1800" dirty="0" smtClean="0"/>
            <a:t>mila (recuperati </a:t>
          </a:r>
          <a:r>
            <a:rPr lang="it-IT" sz="1800" b="1" dirty="0" smtClean="0"/>
            <a:t>12.000</a:t>
          </a:r>
          <a:r>
            <a:rPr lang="it-IT" sz="1800" dirty="0" smtClean="0"/>
            <a:t> dei 24.000 persi, a fronte di una crescita del PIL  regionale elevata rispetto al dato medio nazionale)</a:t>
          </a:r>
          <a:endParaRPr lang="it-IT" sz="1800" dirty="0"/>
        </a:p>
      </dgm:t>
    </dgm:pt>
    <dgm:pt modelId="{3B7B3E12-2F23-45D1-84EE-4391D5774DE3}" type="parTrans" cxnId="{3822815E-A40A-4F62-843B-F834B6A10AF3}">
      <dgm:prSet/>
      <dgm:spPr/>
      <dgm:t>
        <a:bodyPr/>
        <a:lstStyle/>
        <a:p>
          <a:endParaRPr lang="it-IT"/>
        </a:p>
      </dgm:t>
    </dgm:pt>
    <dgm:pt modelId="{E5D55A2F-F90B-400E-9ED3-9371DA683325}" type="sibTrans" cxnId="{3822815E-A40A-4F62-843B-F834B6A10AF3}">
      <dgm:prSet/>
      <dgm:spPr/>
      <dgm:t>
        <a:bodyPr/>
        <a:lstStyle/>
        <a:p>
          <a:endParaRPr lang="it-IT"/>
        </a:p>
      </dgm:t>
    </dgm:pt>
    <dgm:pt modelId="{B76E7312-AC0D-4718-9CAF-AFEE7A76781E}">
      <dgm:prSet custT="1"/>
      <dgm:spPr/>
      <dgm:t>
        <a:bodyPr/>
        <a:lstStyle/>
        <a:p>
          <a:pPr rtl="0"/>
          <a:r>
            <a:rPr lang="it-IT" sz="1800" dirty="0" smtClean="0"/>
            <a:t>Occupati 2012: </a:t>
          </a:r>
          <a:r>
            <a:rPr lang="it-IT" sz="1800" b="1" dirty="0" smtClean="0"/>
            <a:t>temiamo che invece di proseguire, la rincorsa si interrompa e si torni indietro, come sta facendo il PIL e come fa pensare l’elevato numero di posti di lavoro a rischio che emerge anche dalla nostra analisi …</a:t>
          </a:r>
          <a:endParaRPr lang="it-IT" sz="1800" dirty="0"/>
        </a:p>
      </dgm:t>
    </dgm:pt>
    <dgm:pt modelId="{F6F5A155-52D1-4815-8005-2E944C31CF2B}" type="parTrans" cxnId="{C3FB4513-3FDA-4595-B533-8EFFB57F6489}">
      <dgm:prSet/>
      <dgm:spPr/>
      <dgm:t>
        <a:bodyPr/>
        <a:lstStyle/>
        <a:p>
          <a:endParaRPr lang="it-IT"/>
        </a:p>
      </dgm:t>
    </dgm:pt>
    <dgm:pt modelId="{C3CFD98A-49FA-4A92-A2F9-279443F4ED49}" type="sibTrans" cxnId="{C3FB4513-3FDA-4595-B533-8EFFB57F6489}">
      <dgm:prSet/>
      <dgm:spPr/>
      <dgm:t>
        <a:bodyPr/>
        <a:lstStyle/>
        <a:p>
          <a:endParaRPr lang="it-IT"/>
        </a:p>
      </dgm:t>
    </dgm:pt>
    <dgm:pt modelId="{8E512F96-2960-4571-9BCA-F98D201C0F80}" type="pres">
      <dgm:prSet presAssocID="{2F0DD63A-F9F9-4FA1-9C62-F5DAEE2CA22B}" presName="CompostProcess" presStyleCnt="0">
        <dgm:presLayoutVars>
          <dgm:dir/>
          <dgm:resizeHandles val="exact"/>
        </dgm:presLayoutVars>
      </dgm:prSet>
      <dgm:spPr/>
    </dgm:pt>
    <dgm:pt modelId="{907548C8-BB3E-4516-A5B1-31DF7ECBBB21}" type="pres">
      <dgm:prSet presAssocID="{2F0DD63A-F9F9-4FA1-9C62-F5DAEE2CA22B}" presName="arrow" presStyleLbl="bgShp" presStyleIdx="0" presStyleCnt="1"/>
      <dgm:spPr/>
    </dgm:pt>
    <dgm:pt modelId="{9BCDA900-D61E-4688-8AA3-F8C7EC3CDDA2}" type="pres">
      <dgm:prSet presAssocID="{2F0DD63A-F9F9-4FA1-9C62-F5DAEE2CA22B}" presName="linearProcess" presStyleCnt="0"/>
      <dgm:spPr/>
    </dgm:pt>
    <dgm:pt modelId="{FF532FE7-C7B3-4E9F-8656-A276A477869C}" type="pres">
      <dgm:prSet presAssocID="{4C7B2DB2-5EA6-4773-AB05-0ABC255A9059}" presName="textNode" presStyleLbl="node1" presStyleIdx="0" presStyleCnt="4">
        <dgm:presLayoutVars>
          <dgm:bulletEnabled val="1"/>
        </dgm:presLayoutVars>
      </dgm:prSet>
      <dgm:spPr/>
    </dgm:pt>
    <dgm:pt modelId="{CF83CD7D-86E7-4987-A957-E63B5D406269}" type="pres">
      <dgm:prSet presAssocID="{0F590883-F9E0-4A67-BE79-850EB6BD0593}" presName="sibTrans" presStyleCnt="0"/>
      <dgm:spPr/>
    </dgm:pt>
    <dgm:pt modelId="{B6404E16-B238-4D05-94D3-BC67CE7200D9}" type="pres">
      <dgm:prSet presAssocID="{21F09F35-BD17-4C91-99DE-9E5D87092F08}" presName="textNode" presStyleLbl="node1" presStyleIdx="1" presStyleCnt="4">
        <dgm:presLayoutVars>
          <dgm:bulletEnabled val="1"/>
        </dgm:presLayoutVars>
      </dgm:prSet>
      <dgm:spPr/>
    </dgm:pt>
    <dgm:pt modelId="{09064FFF-26C0-4E50-A60A-8988E630F539}" type="pres">
      <dgm:prSet presAssocID="{E3B08D95-E629-4B83-B137-0AEB61BB2A81}" presName="sibTrans" presStyleCnt="0"/>
      <dgm:spPr/>
    </dgm:pt>
    <dgm:pt modelId="{B259D43D-C783-4954-8827-B49808AF91A9}" type="pres">
      <dgm:prSet presAssocID="{66C12FD3-021A-4316-AE6D-9913302CBF38}" presName="textNode" presStyleLbl="node1" presStyleIdx="2" presStyleCnt="4" custScaleY="166819">
        <dgm:presLayoutVars>
          <dgm:bulletEnabled val="1"/>
        </dgm:presLayoutVars>
      </dgm:prSet>
      <dgm:spPr/>
    </dgm:pt>
    <dgm:pt modelId="{160D8D2A-6360-46A7-9D0C-57EABAC7DD23}" type="pres">
      <dgm:prSet presAssocID="{E5D55A2F-F90B-400E-9ED3-9371DA683325}" presName="sibTrans" presStyleCnt="0"/>
      <dgm:spPr/>
    </dgm:pt>
    <dgm:pt modelId="{5CC1D087-012A-4796-9A85-594A3FFAA18F}" type="pres">
      <dgm:prSet presAssocID="{B76E7312-AC0D-4718-9CAF-AFEE7A76781E}" presName="textNode" presStyleLbl="node1" presStyleIdx="3" presStyleCnt="4" custScaleY="250000" custLinFactNeighborX="4359" custLinFactNeighborY="-11933">
        <dgm:presLayoutVars>
          <dgm:bulletEnabled val="1"/>
        </dgm:presLayoutVars>
      </dgm:prSet>
      <dgm:spPr/>
    </dgm:pt>
  </dgm:ptLst>
  <dgm:cxnLst>
    <dgm:cxn modelId="{17128371-04C0-4596-8477-DF976E5D2A0D}" type="presOf" srcId="{66C12FD3-021A-4316-AE6D-9913302CBF38}" destId="{B259D43D-C783-4954-8827-B49808AF91A9}" srcOrd="0" destOrd="0" presId="urn:microsoft.com/office/officeart/2005/8/layout/hProcess9"/>
    <dgm:cxn modelId="{533D410C-FE16-4D63-9030-EBB1E8116AD1}" type="presOf" srcId="{2F0DD63A-F9F9-4FA1-9C62-F5DAEE2CA22B}" destId="{8E512F96-2960-4571-9BCA-F98D201C0F80}" srcOrd="0" destOrd="0" presId="urn:microsoft.com/office/officeart/2005/8/layout/hProcess9"/>
    <dgm:cxn modelId="{6398B6D3-5A82-4156-9807-589839A3C913}" srcId="{2F0DD63A-F9F9-4FA1-9C62-F5DAEE2CA22B}" destId="{21F09F35-BD17-4C91-99DE-9E5D87092F08}" srcOrd="1" destOrd="0" parTransId="{FDB0FA4F-1A9D-480D-A0BA-E38104C47408}" sibTransId="{E3B08D95-E629-4B83-B137-0AEB61BB2A81}"/>
    <dgm:cxn modelId="{54097380-BCB9-45A8-A1A2-F4D690F43EB8}" srcId="{2F0DD63A-F9F9-4FA1-9C62-F5DAEE2CA22B}" destId="{4C7B2DB2-5EA6-4773-AB05-0ABC255A9059}" srcOrd="0" destOrd="0" parTransId="{1D195537-AC7E-4860-AC5A-64A7DB2D73BE}" sibTransId="{0F590883-F9E0-4A67-BE79-850EB6BD0593}"/>
    <dgm:cxn modelId="{D73D8DFE-7800-4A88-8B4B-3655CC022091}" type="presOf" srcId="{21F09F35-BD17-4C91-99DE-9E5D87092F08}" destId="{B6404E16-B238-4D05-94D3-BC67CE7200D9}" srcOrd="0" destOrd="0" presId="urn:microsoft.com/office/officeart/2005/8/layout/hProcess9"/>
    <dgm:cxn modelId="{DCE0BE75-FD94-486F-8092-C90661976B1F}" type="presOf" srcId="{4C7B2DB2-5EA6-4773-AB05-0ABC255A9059}" destId="{FF532FE7-C7B3-4E9F-8656-A276A477869C}" srcOrd="0" destOrd="0" presId="urn:microsoft.com/office/officeart/2005/8/layout/hProcess9"/>
    <dgm:cxn modelId="{2AE3C9F0-834D-457B-82B9-87E6B3FF73FF}" type="presOf" srcId="{B76E7312-AC0D-4718-9CAF-AFEE7A76781E}" destId="{5CC1D087-012A-4796-9A85-594A3FFAA18F}" srcOrd="0" destOrd="0" presId="urn:microsoft.com/office/officeart/2005/8/layout/hProcess9"/>
    <dgm:cxn modelId="{C3FB4513-3FDA-4595-B533-8EFFB57F6489}" srcId="{2F0DD63A-F9F9-4FA1-9C62-F5DAEE2CA22B}" destId="{B76E7312-AC0D-4718-9CAF-AFEE7A76781E}" srcOrd="3" destOrd="0" parTransId="{F6F5A155-52D1-4815-8005-2E944C31CF2B}" sibTransId="{C3CFD98A-49FA-4A92-A2F9-279443F4ED49}"/>
    <dgm:cxn modelId="{3822815E-A40A-4F62-843B-F834B6A10AF3}" srcId="{2F0DD63A-F9F9-4FA1-9C62-F5DAEE2CA22B}" destId="{66C12FD3-021A-4316-AE6D-9913302CBF38}" srcOrd="2" destOrd="0" parTransId="{3B7B3E12-2F23-45D1-84EE-4391D5774DE3}" sibTransId="{E5D55A2F-F90B-400E-9ED3-9371DA683325}"/>
    <dgm:cxn modelId="{D79A5950-F95A-4416-9E4F-2892742F447E}" type="presParOf" srcId="{8E512F96-2960-4571-9BCA-F98D201C0F80}" destId="{907548C8-BB3E-4516-A5B1-31DF7ECBBB21}" srcOrd="0" destOrd="0" presId="urn:microsoft.com/office/officeart/2005/8/layout/hProcess9"/>
    <dgm:cxn modelId="{A1231DB7-7243-4EA9-97C9-121B54885B60}" type="presParOf" srcId="{8E512F96-2960-4571-9BCA-F98D201C0F80}" destId="{9BCDA900-D61E-4688-8AA3-F8C7EC3CDDA2}" srcOrd="1" destOrd="0" presId="urn:microsoft.com/office/officeart/2005/8/layout/hProcess9"/>
    <dgm:cxn modelId="{B2688364-49C2-4D08-A01C-DEAC3C9344AB}" type="presParOf" srcId="{9BCDA900-D61E-4688-8AA3-F8C7EC3CDDA2}" destId="{FF532FE7-C7B3-4E9F-8656-A276A477869C}" srcOrd="0" destOrd="0" presId="urn:microsoft.com/office/officeart/2005/8/layout/hProcess9"/>
    <dgm:cxn modelId="{C137D250-711C-48E3-B649-6A32F920FB4C}" type="presParOf" srcId="{9BCDA900-D61E-4688-8AA3-F8C7EC3CDDA2}" destId="{CF83CD7D-86E7-4987-A957-E63B5D406269}" srcOrd="1" destOrd="0" presId="urn:microsoft.com/office/officeart/2005/8/layout/hProcess9"/>
    <dgm:cxn modelId="{8C1C7177-FB3B-4350-AE8C-AB3994A31DE0}" type="presParOf" srcId="{9BCDA900-D61E-4688-8AA3-F8C7EC3CDDA2}" destId="{B6404E16-B238-4D05-94D3-BC67CE7200D9}" srcOrd="2" destOrd="0" presId="urn:microsoft.com/office/officeart/2005/8/layout/hProcess9"/>
    <dgm:cxn modelId="{1F551B1B-3AE3-472C-9474-4D3F84773F73}" type="presParOf" srcId="{9BCDA900-D61E-4688-8AA3-F8C7EC3CDDA2}" destId="{09064FFF-26C0-4E50-A60A-8988E630F539}" srcOrd="3" destOrd="0" presId="urn:microsoft.com/office/officeart/2005/8/layout/hProcess9"/>
    <dgm:cxn modelId="{A8B2934F-821F-4FCC-8088-89400304E91B}" type="presParOf" srcId="{9BCDA900-D61E-4688-8AA3-F8C7EC3CDDA2}" destId="{B259D43D-C783-4954-8827-B49808AF91A9}" srcOrd="4" destOrd="0" presId="urn:microsoft.com/office/officeart/2005/8/layout/hProcess9"/>
    <dgm:cxn modelId="{09D2B08A-B83F-4F5C-A80F-BB248DB56F39}" type="presParOf" srcId="{9BCDA900-D61E-4688-8AA3-F8C7EC3CDDA2}" destId="{160D8D2A-6360-46A7-9D0C-57EABAC7DD23}" srcOrd="5" destOrd="0" presId="urn:microsoft.com/office/officeart/2005/8/layout/hProcess9"/>
    <dgm:cxn modelId="{902FDE64-F3CB-49F5-9626-7671799746A3}" type="presParOf" srcId="{9BCDA900-D61E-4688-8AA3-F8C7EC3CDDA2}" destId="{5CC1D087-012A-4796-9A85-594A3FFAA18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E92DBDB-F091-4C09-A8F2-90EF8E6D295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A96DF487-FDE7-4BB3-99A9-C42DBCBEB575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1"/>
              </a:solidFill>
            </a:rPr>
            <a:t>15-64 anni: 8,5</a:t>
          </a:r>
          <a:endParaRPr lang="it-IT" dirty="0">
            <a:solidFill>
              <a:schemeClr val="bg1"/>
            </a:solidFill>
          </a:endParaRPr>
        </a:p>
      </dgm:t>
    </dgm:pt>
    <dgm:pt modelId="{E8F3E4A3-EE84-4309-A004-1037E7FD0034}" type="parTrans" cxnId="{D50B5F16-510B-4816-9E9C-79F4649CF0FC}">
      <dgm:prSet/>
      <dgm:spPr/>
      <dgm:t>
        <a:bodyPr/>
        <a:lstStyle/>
        <a:p>
          <a:endParaRPr lang="it-IT"/>
        </a:p>
      </dgm:t>
    </dgm:pt>
    <dgm:pt modelId="{FD39968D-61B6-42B6-B0B2-ABCB1F3B8512}" type="sibTrans" cxnId="{D50B5F16-510B-4816-9E9C-79F4649CF0FC}">
      <dgm:prSet/>
      <dgm:spPr/>
      <dgm:t>
        <a:bodyPr/>
        <a:lstStyle/>
        <a:p>
          <a:endParaRPr lang="it-IT"/>
        </a:p>
      </dgm:t>
    </dgm:pt>
    <dgm:pt modelId="{176D2E82-9079-449A-9AE5-13B1CF9C67CC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1"/>
              </a:solidFill>
            </a:rPr>
            <a:t>15-24 anni: 25,6 (L’Aquila 36,6)</a:t>
          </a:r>
          <a:endParaRPr lang="it-IT" dirty="0">
            <a:solidFill>
              <a:schemeClr val="bg1"/>
            </a:solidFill>
          </a:endParaRPr>
        </a:p>
      </dgm:t>
    </dgm:pt>
    <dgm:pt modelId="{56272020-18BB-4735-8198-21486882456E}" type="parTrans" cxnId="{9C188B65-380C-4506-BB42-54CC07D9B2C4}">
      <dgm:prSet/>
      <dgm:spPr/>
      <dgm:t>
        <a:bodyPr/>
        <a:lstStyle/>
        <a:p>
          <a:endParaRPr lang="it-IT"/>
        </a:p>
      </dgm:t>
    </dgm:pt>
    <dgm:pt modelId="{2B247B6D-CD8E-4E37-B9B7-B26671125E3B}" type="sibTrans" cxnId="{9C188B65-380C-4506-BB42-54CC07D9B2C4}">
      <dgm:prSet/>
      <dgm:spPr/>
      <dgm:t>
        <a:bodyPr/>
        <a:lstStyle/>
        <a:p>
          <a:endParaRPr lang="it-IT"/>
        </a:p>
      </dgm:t>
    </dgm:pt>
    <dgm:pt modelId="{7B504EBF-7304-4E4A-AE28-7BD278681EC9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1"/>
              </a:solidFill>
            </a:rPr>
            <a:t>15-29 anni: 20,9 (Pescara 26,7)</a:t>
          </a:r>
          <a:endParaRPr lang="it-IT" b="1" dirty="0">
            <a:solidFill>
              <a:schemeClr val="bg1"/>
            </a:solidFill>
          </a:endParaRPr>
        </a:p>
      </dgm:t>
    </dgm:pt>
    <dgm:pt modelId="{F19361A8-B2C5-4097-83A1-A23B0CF3F465}" type="parTrans" cxnId="{41587430-1EDE-4E58-8326-915F19169BCF}">
      <dgm:prSet/>
      <dgm:spPr/>
      <dgm:t>
        <a:bodyPr/>
        <a:lstStyle/>
        <a:p>
          <a:endParaRPr lang="it-IT"/>
        </a:p>
      </dgm:t>
    </dgm:pt>
    <dgm:pt modelId="{1F245CEC-EBA1-4C7B-85F3-1D8867340596}" type="sibTrans" cxnId="{41587430-1EDE-4E58-8326-915F19169BCF}">
      <dgm:prSet/>
      <dgm:spPr/>
      <dgm:t>
        <a:bodyPr/>
        <a:lstStyle/>
        <a:p>
          <a:endParaRPr lang="it-IT"/>
        </a:p>
      </dgm:t>
    </dgm:pt>
    <dgm:pt modelId="{8858FC13-4224-4C5B-95EA-CE8BC3EF857C}" type="pres">
      <dgm:prSet presAssocID="{BE92DBDB-F091-4C09-A8F2-90EF8E6D295B}" presName="compositeShape" presStyleCnt="0">
        <dgm:presLayoutVars>
          <dgm:chMax val="7"/>
          <dgm:dir/>
          <dgm:resizeHandles val="exact"/>
        </dgm:presLayoutVars>
      </dgm:prSet>
      <dgm:spPr/>
    </dgm:pt>
    <dgm:pt modelId="{62AC2393-02CF-46D6-A3DE-3F6EDEDFF695}" type="pres">
      <dgm:prSet presAssocID="{A96DF487-FDE7-4BB3-99A9-C42DBCBEB575}" presName="circ1" presStyleLbl="vennNode1" presStyleIdx="0" presStyleCnt="3" custLinFactNeighborX="-382" custLinFactNeighborY="4273"/>
      <dgm:spPr/>
    </dgm:pt>
    <dgm:pt modelId="{109716FD-8277-4B10-A4C5-0403F6D3B2D1}" type="pres">
      <dgm:prSet presAssocID="{A96DF487-FDE7-4BB3-99A9-C42DBCBEB57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D016FDC-9A46-463B-ADEF-B9B00A227A20}" type="pres">
      <dgm:prSet presAssocID="{176D2E82-9079-449A-9AE5-13B1CF9C67CC}" presName="circ2" presStyleLbl="vennNode1" presStyleIdx="1" presStyleCnt="3" custLinFactNeighborX="-84195" custLinFactNeighborY="2761"/>
      <dgm:spPr/>
    </dgm:pt>
    <dgm:pt modelId="{D31B26C5-9991-457E-BE32-BA9507A8E227}" type="pres">
      <dgm:prSet presAssocID="{176D2E82-9079-449A-9AE5-13B1CF9C67C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DDE0F4C-14B9-4383-9F38-402F18A4BFE9}" type="pres">
      <dgm:prSet presAssocID="{7B504EBF-7304-4E4A-AE28-7BD278681EC9}" presName="circ3" presStyleLbl="vennNode1" presStyleIdx="2" presStyleCnt="3" custLinFactNeighborX="86083" custLinFactNeighborY="2761"/>
      <dgm:spPr/>
    </dgm:pt>
    <dgm:pt modelId="{42DAD5B3-48E4-49D8-B1C4-27060ED303AC}" type="pres">
      <dgm:prSet presAssocID="{7B504EBF-7304-4E4A-AE28-7BD278681EC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D11CB27-FD9D-4187-A2AB-9BBEA363243F}" type="presOf" srcId="{7B504EBF-7304-4E4A-AE28-7BD278681EC9}" destId="{DDDE0F4C-14B9-4383-9F38-402F18A4BFE9}" srcOrd="0" destOrd="0" presId="urn:microsoft.com/office/officeart/2005/8/layout/venn1"/>
    <dgm:cxn modelId="{220D5559-9AB0-4E78-8656-0DAD89202099}" type="presOf" srcId="{176D2E82-9079-449A-9AE5-13B1CF9C67CC}" destId="{9D016FDC-9A46-463B-ADEF-B9B00A227A20}" srcOrd="0" destOrd="0" presId="urn:microsoft.com/office/officeart/2005/8/layout/venn1"/>
    <dgm:cxn modelId="{41587430-1EDE-4E58-8326-915F19169BCF}" srcId="{BE92DBDB-F091-4C09-A8F2-90EF8E6D295B}" destId="{7B504EBF-7304-4E4A-AE28-7BD278681EC9}" srcOrd="2" destOrd="0" parTransId="{F19361A8-B2C5-4097-83A1-A23B0CF3F465}" sibTransId="{1F245CEC-EBA1-4C7B-85F3-1D8867340596}"/>
    <dgm:cxn modelId="{B17444B2-E9FF-4F9E-9B4A-4B16E39F3B1C}" type="presOf" srcId="{176D2E82-9079-449A-9AE5-13B1CF9C67CC}" destId="{D31B26C5-9991-457E-BE32-BA9507A8E227}" srcOrd="1" destOrd="0" presId="urn:microsoft.com/office/officeart/2005/8/layout/venn1"/>
    <dgm:cxn modelId="{C4E44BC4-0855-4DEC-9F0F-AF8671E251DB}" type="presOf" srcId="{BE92DBDB-F091-4C09-A8F2-90EF8E6D295B}" destId="{8858FC13-4224-4C5B-95EA-CE8BC3EF857C}" srcOrd="0" destOrd="0" presId="urn:microsoft.com/office/officeart/2005/8/layout/venn1"/>
    <dgm:cxn modelId="{CD78D397-E245-4FF0-AB0B-D1F1856A0B60}" type="presOf" srcId="{A96DF487-FDE7-4BB3-99A9-C42DBCBEB575}" destId="{62AC2393-02CF-46D6-A3DE-3F6EDEDFF695}" srcOrd="0" destOrd="0" presId="urn:microsoft.com/office/officeart/2005/8/layout/venn1"/>
    <dgm:cxn modelId="{D50B5F16-510B-4816-9E9C-79F4649CF0FC}" srcId="{BE92DBDB-F091-4C09-A8F2-90EF8E6D295B}" destId="{A96DF487-FDE7-4BB3-99A9-C42DBCBEB575}" srcOrd="0" destOrd="0" parTransId="{E8F3E4A3-EE84-4309-A004-1037E7FD0034}" sibTransId="{FD39968D-61B6-42B6-B0B2-ABCB1F3B8512}"/>
    <dgm:cxn modelId="{9C188B65-380C-4506-BB42-54CC07D9B2C4}" srcId="{BE92DBDB-F091-4C09-A8F2-90EF8E6D295B}" destId="{176D2E82-9079-449A-9AE5-13B1CF9C67CC}" srcOrd="1" destOrd="0" parTransId="{56272020-18BB-4735-8198-21486882456E}" sibTransId="{2B247B6D-CD8E-4E37-B9B7-B26671125E3B}"/>
    <dgm:cxn modelId="{3E0243AB-EE22-4D8B-854E-62A438734E83}" type="presOf" srcId="{A96DF487-FDE7-4BB3-99A9-C42DBCBEB575}" destId="{109716FD-8277-4B10-A4C5-0403F6D3B2D1}" srcOrd="1" destOrd="0" presId="urn:microsoft.com/office/officeart/2005/8/layout/venn1"/>
    <dgm:cxn modelId="{CA5CA980-2B70-4CB5-8723-B0375CC996C5}" type="presOf" srcId="{7B504EBF-7304-4E4A-AE28-7BD278681EC9}" destId="{42DAD5B3-48E4-49D8-B1C4-27060ED303AC}" srcOrd="1" destOrd="0" presId="urn:microsoft.com/office/officeart/2005/8/layout/venn1"/>
    <dgm:cxn modelId="{ACBF6D9E-06D9-4A55-8C5C-1C2EA1EAC77C}" type="presParOf" srcId="{8858FC13-4224-4C5B-95EA-CE8BC3EF857C}" destId="{62AC2393-02CF-46D6-A3DE-3F6EDEDFF695}" srcOrd="0" destOrd="0" presId="urn:microsoft.com/office/officeart/2005/8/layout/venn1"/>
    <dgm:cxn modelId="{A95DC05F-FB67-4668-933B-2F3C7D3221A1}" type="presParOf" srcId="{8858FC13-4224-4C5B-95EA-CE8BC3EF857C}" destId="{109716FD-8277-4B10-A4C5-0403F6D3B2D1}" srcOrd="1" destOrd="0" presId="urn:microsoft.com/office/officeart/2005/8/layout/venn1"/>
    <dgm:cxn modelId="{4B53EE10-558F-48B7-B9B1-0415B248988D}" type="presParOf" srcId="{8858FC13-4224-4C5B-95EA-CE8BC3EF857C}" destId="{9D016FDC-9A46-463B-ADEF-B9B00A227A20}" srcOrd="2" destOrd="0" presId="urn:microsoft.com/office/officeart/2005/8/layout/venn1"/>
    <dgm:cxn modelId="{7ADD67A8-1ECB-499E-9B61-33EC043F9A79}" type="presParOf" srcId="{8858FC13-4224-4C5B-95EA-CE8BC3EF857C}" destId="{D31B26C5-9991-457E-BE32-BA9507A8E227}" srcOrd="3" destOrd="0" presId="urn:microsoft.com/office/officeart/2005/8/layout/venn1"/>
    <dgm:cxn modelId="{8802A14E-5F2C-4EEC-BE0D-2660E677C997}" type="presParOf" srcId="{8858FC13-4224-4C5B-95EA-CE8BC3EF857C}" destId="{DDDE0F4C-14B9-4383-9F38-402F18A4BFE9}" srcOrd="4" destOrd="0" presId="urn:microsoft.com/office/officeart/2005/8/layout/venn1"/>
    <dgm:cxn modelId="{30AD6221-6D20-484A-AAFE-6E1F05A87A25}" type="presParOf" srcId="{8858FC13-4224-4C5B-95EA-CE8BC3EF857C}" destId="{42DAD5B3-48E4-49D8-B1C4-27060ED303A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D6F950-2A61-4DE4-A421-BF8C75D555C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4C2A176-87D1-454C-B2C0-D3106F510B8B}">
      <dgm:prSet/>
      <dgm:spPr/>
      <dgm:t>
        <a:bodyPr/>
        <a:lstStyle/>
        <a:p>
          <a:pPr rtl="0"/>
          <a:r>
            <a:rPr lang="it-IT" dirty="0" smtClean="0"/>
            <a:t>Chieti 65%</a:t>
          </a:r>
          <a:endParaRPr lang="it-IT" dirty="0"/>
        </a:p>
      </dgm:t>
    </dgm:pt>
    <dgm:pt modelId="{0A6D4245-C28E-4E53-AA91-E3CF54A482D4}" type="parTrans" cxnId="{C353A6DB-F35D-4C9E-8A19-529797FB66E3}">
      <dgm:prSet/>
      <dgm:spPr/>
      <dgm:t>
        <a:bodyPr/>
        <a:lstStyle/>
        <a:p>
          <a:endParaRPr lang="it-IT"/>
        </a:p>
      </dgm:t>
    </dgm:pt>
    <dgm:pt modelId="{CF2D7026-5D4F-4B76-B991-017673686F91}" type="sibTrans" cxnId="{C353A6DB-F35D-4C9E-8A19-529797FB66E3}">
      <dgm:prSet/>
      <dgm:spPr/>
      <dgm:t>
        <a:bodyPr/>
        <a:lstStyle/>
        <a:p>
          <a:endParaRPr lang="it-IT"/>
        </a:p>
      </dgm:t>
    </dgm:pt>
    <dgm:pt modelId="{A390BC4E-2E3E-43C1-9E80-F26C1007867A}">
      <dgm:prSet/>
      <dgm:spPr/>
      <dgm:t>
        <a:bodyPr/>
        <a:lstStyle/>
        <a:p>
          <a:pPr rtl="0"/>
          <a:r>
            <a:rPr lang="it-IT" dirty="0" smtClean="0"/>
            <a:t>L’Aquila 14%</a:t>
          </a:r>
          <a:endParaRPr lang="it-IT" dirty="0"/>
        </a:p>
      </dgm:t>
    </dgm:pt>
    <dgm:pt modelId="{2C4280D9-8955-4253-8E27-F528D5F9E15A}" type="parTrans" cxnId="{66A4E0D7-D9A0-41A3-871F-72C4BCFDB6AD}">
      <dgm:prSet/>
      <dgm:spPr/>
      <dgm:t>
        <a:bodyPr/>
        <a:lstStyle/>
        <a:p>
          <a:endParaRPr lang="it-IT"/>
        </a:p>
      </dgm:t>
    </dgm:pt>
    <dgm:pt modelId="{07C65D38-C5C0-470F-A8B8-4E46EFBD868A}" type="sibTrans" cxnId="{66A4E0D7-D9A0-41A3-871F-72C4BCFDB6AD}">
      <dgm:prSet/>
      <dgm:spPr/>
      <dgm:t>
        <a:bodyPr/>
        <a:lstStyle/>
        <a:p>
          <a:endParaRPr lang="it-IT"/>
        </a:p>
      </dgm:t>
    </dgm:pt>
    <dgm:pt modelId="{E6D20D3B-9E63-4847-BDD5-60C25D8AC77D}">
      <dgm:prSet/>
      <dgm:spPr/>
      <dgm:t>
        <a:bodyPr/>
        <a:lstStyle/>
        <a:p>
          <a:pPr rtl="0"/>
          <a:r>
            <a:rPr lang="it-IT" dirty="0" smtClean="0"/>
            <a:t>Pescara 13%</a:t>
          </a:r>
          <a:endParaRPr lang="it-IT" dirty="0"/>
        </a:p>
      </dgm:t>
    </dgm:pt>
    <dgm:pt modelId="{A17F1B95-B802-4F62-AAB0-4B3DC58A5F24}" type="parTrans" cxnId="{88C77F27-710D-45A8-8B78-27351AE51A90}">
      <dgm:prSet/>
      <dgm:spPr/>
      <dgm:t>
        <a:bodyPr/>
        <a:lstStyle/>
        <a:p>
          <a:endParaRPr lang="it-IT"/>
        </a:p>
      </dgm:t>
    </dgm:pt>
    <dgm:pt modelId="{A90D55AC-6A6E-496C-AEEB-949BFC540E3B}" type="sibTrans" cxnId="{88C77F27-710D-45A8-8B78-27351AE51A90}">
      <dgm:prSet/>
      <dgm:spPr/>
      <dgm:t>
        <a:bodyPr/>
        <a:lstStyle/>
        <a:p>
          <a:endParaRPr lang="it-IT"/>
        </a:p>
      </dgm:t>
    </dgm:pt>
    <dgm:pt modelId="{F1CA52BC-C3B8-4B9F-A57E-CB552D60F22D}">
      <dgm:prSet/>
      <dgm:spPr/>
      <dgm:t>
        <a:bodyPr/>
        <a:lstStyle/>
        <a:p>
          <a:pPr rtl="0"/>
          <a:r>
            <a:rPr lang="it-IT" dirty="0" smtClean="0"/>
            <a:t>Teramo 8%</a:t>
          </a:r>
          <a:endParaRPr lang="it-IT" dirty="0"/>
        </a:p>
      </dgm:t>
    </dgm:pt>
    <dgm:pt modelId="{54E6AD87-145C-471E-9D18-DE492E38E87C}" type="parTrans" cxnId="{57640AB1-EEB9-497B-B17F-4187DBBC5C42}">
      <dgm:prSet/>
      <dgm:spPr/>
      <dgm:t>
        <a:bodyPr/>
        <a:lstStyle/>
        <a:p>
          <a:endParaRPr lang="it-IT"/>
        </a:p>
      </dgm:t>
    </dgm:pt>
    <dgm:pt modelId="{9257E927-0260-4A55-ACD1-04003961929D}" type="sibTrans" cxnId="{57640AB1-EEB9-497B-B17F-4187DBBC5C42}">
      <dgm:prSet/>
      <dgm:spPr/>
      <dgm:t>
        <a:bodyPr/>
        <a:lstStyle/>
        <a:p>
          <a:endParaRPr lang="it-IT"/>
        </a:p>
      </dgm:t>
    </dgm:pt>
    <dgm:pt modelId="{554CDD73-D49C-4A8B-B795-5495907711FD}" type="pres">
      <dgm:prSet presAssocID="{C1D6F950-2A61-4DE4-A421-BF8C75D555C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17A6A6B-471D-449B-9DF3-7D803A9D0705}" type="pres">
      <dgm:prSet presAssocID="{C1D6F950-2A61-4DE4-A421-BF8C75D555C7}" presName="diamond" presStyleLbl="bgShp" presStyleIdx="0" presStyleCnt="1"/>
      <dgm:spPr/>
    </dgm:pt>
    <dgm:pt modelId="{8E2C5BB4-A7C0-4760-BB3D-B53D74607E38}" type="pres">
      <dgm:prSet presAssocID="{C1D6F950-2A61-4DE4-A421-BF8C75D555C7}" presName="quad1" presStyleLbl="node1" presStyleIdx="0" presStyleCnt="4" custScaleX="250758" custScaleY="1779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C642DA-DFF3-4138-B2E3-4A7549B082E5}" type="pres">
      <dgm:prSet presAssocID="{C1D6F950-2A61-4DE4-A421-BF8C75D555C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3FE06A-64F1-4B5F-A79A-821F0ED9BD48}" type="pres">
      <dgm:prSet presAssocID="{C1D6F950-2A61-4DE4-A421-BF8C75D555C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827A87-B5B4-4050-A11F-39177DE79966}" type="pres">
      <dgm:prSet presAssocID="{C1D6F950-2A61-4DE4-A421-BF8C75D555C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A4157F8-7814-400C-A066-A65D439F031D}" type="presOf" srcId="{C1D6F950-2A61-4DE4-A421-BF8C75D555C7}" destId="{554CDD73-D49C-4A8B-B795-5495907711FD}" srcOrd="0" destOrd="0" presId="urn:microsoft.com/office/officeart/2005/8/layout/matrix3"/>
    <dgm:cxn modelId="{4A727A6F-6434-4B03-A79E-4F00FD9E778D}" type="presOf" srcId="{F1CA52BC-C3B8-4B9F-A57E-CB552D60F22D}" destId="{38827A87-B5B4-4050-A11F-39177DE79966}" srcOrd="0" destOrd="0" presId="urn:microsoft.com/office/officeart/2005/8/layout/matrix3"/>
    <dgm:cxn modelId="{57640AB1-EEB9-497B-B17F-4187DBBC5C42}" srcId="{C1D6F950-2A61-4DE4-A421-BF8C75D555C7}" destId="{F1CA52BC-C3B8-4B9F-A57E-CB552D60F22D}" srcOrd="3" destOrd="0" parTransId="{54E6AD87-145C-471E-9D18-DE492E38E87C}" sibTransId="{9257E927-0260-4A55-ACD1-04003961929D}"/>
    <dgm:cxn modelId="{9DDC7201-3212-4749-B4CD-68649FF883FF}" type="presOf" srcId="{A390BC4E-2E3E-43C1-9E80-F26C1007867A}" destId="{9AC642DA-DFF3-4138-B2E3-4A7549B082E5}" srcOrd="0" destOrd="0" presId="urn:microsoft.com/office/officeart/2005/8/layout/matrix3"/>
    <dgm:cxn modelId="{66A4E0D7-D9A0-41A3-871F-72C4BCFDB6AD}" srcId="{C1D6F950-2A61-4DE4-A421-BF8C75D555C7}" destId="{A390BC4E-2E3E-43C1-9E80-F26C1007867A}" srcOrd="1" destOrd="0" parTransId="{2C4280D9-8955-4253-8E27-F528D5F9E15A}" sibTransId="{07C65D38-C5C0-470F-A8B8-4E46EFBD868A}"/>
    <dgm:cxn modelId="{39ED0112-3856-498F-BD44-26B26646BE40}" type="presOf" srcId="{E6D20D3B-9E63-4847-BDD5-60C25D8AC77D}" destId="{613FE06A-64F1-4B5F-A79A-821F0ED9BD48}" srcOrd="0" destOrd="0" presId="urn:microsoft.com/office/officeart/2005/8/layout/matrix3"/>
    <dgm:cxn modelId="{C353A6DB-F35D-4C9E-8A19-529797FB66E3}" srcId="{C1D6F950-2A61-4DE4-A421-BF8C75D555C7}" destId="{24C2A176-87D1-454C-B2C0-D3106F510B8B}" srcOrd="0" destOrd="0" parTransId="{0A6D4245-C28E-4E53-AA91-E3CF54A482D4}" sibTransId="{CF2D7026-5D4F-4B76-B991-017673686F91}"/>
    <dgm:cxn modelId="{88C77F27-710D-45A8-8B78-27351AE51A90}" srcId="{C1D6F950-2A61-4DE4-A421-BF8C75D555C7}" destId="{E6D20D3B-9E63-4847-BDD5-60C25D8AC77D}" srcOrd="2" destOrd="0" parTransId="{A17F1B95-B802-4F62-AAB0-4B3DC58A5F24}" sibTransId="{A90D55AC-6A6E-496C-AEEB-949BFC540E3B}"/>
    <dgm:cxn modelId="{D9AF242E-58DD-438C-BF08-6D33A6191C3E}" type="presOf" srcId="{24C2A176-87D1-454C-B2C0-D3106F510B8B}" destId="{8E2C5BB4-A7C0-4760-BB3D-B53D74607E38}" srcOrd="0" destOrd="0" presId="urn:microsoft.com/office/officeart/2005/8/layout/matrix3"/>
    <dgm:cxn modelId="{5346C1E1-4BC8-4E19-9D29-6040054C4242}" type="presParOf" srcId="{554CDD73-D49C-4A8B-B795-5495907711FD}" destId="{E17A6A6B-471D-449B-9DF3-7D803A9D0705}" srcOrd="0" destOrd="0" presId="urn:microsoft.com/office/officeart/2005/8/layout/matrix3"/>
    <dgm:cxn modelId="{3D496B12-B959-4BF4-9FE6-0D31C9239B8E}" type="presParOf" srcId="{554CDD73-D49C-4A8B-B795-5495907711FD}" destId="{8E2C5BB4-A7C0-4760-BB3D-B53D74607E38}" srcOrd="1" destOrd="0" presId="urn:microsoft.com/office/officeart/2005/8/layout/matrix3"/>
    <dgm:cxn modelId="{1E02AF6E-AEE0-4ADB-A24F-FE07905D993D}" type="presParOf" srcId="{554CDD73-D49C-4A8B-B795-5495907711FD}" destId="{9AC642DA-DFF3-4138-B2E3-4A7549B082E5}" srcOrd="2" destOrd="0" presId="urn:microsoft.com/office/officeart/2005/8/layout/matrix3"/>
    <dgm:cxn modelId="{E6E51A9C-1C2B-4FE1-9DC5-A5E6CB010845}" type="presParOf" srcId="{554CDD73-D49C-4A8B-B795-5495907711FD}" destId="{613FE06A-64F1-4B5F-A79A-821F0ED9BD48}" srcOrd="3" destOrd="0" presId="urn:microsoft.com/office/officeart/2005/8/layout/matrix3"/>
    <dgm:cxn modelId="{51931CB0-85C9-40EC-ADA2-F4C0F6741FA4}" type="presParOf" srcId="{554CDD73-D49C-4A8B-B795-5495907711FD}" destId="{38827A87-B5B4-4050-A11F-39177DE7996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FFE9942-BFA1-452E-8292-FCDC428988C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2E263EE6-6E9A-42A8-B6C7-F4D01A842333}">
      <dgm:prSet custT="1"/>
      <dgm:spPr/>
      <dgm:t>
        <a:bodyPr/>
        <a:lstStyle/>
        <a:p>
          <a:pPr rtl="0"/>
          <a:r>
            <a:rPr lang="it-IT" sz="2800" dirty="0" smtClean="0">
              <a:solidFill>
                <a:srgbClr val="C00000"/>
              </a:solidFill>
            </a:rPr>
            <a:t>In Abruzzo, la cassa in deroga ha protetto</a:t>
          </a:r>
          <a:endParaRPr lang="it-IT" sz="2800" dirty="0">
            <a:solidFill>
              <a:srgbClr val="C00000"/>
            </a:solidFill>
          </a:endParaRPr>
        </a:p>
      </dgm:t>
    </dgm:pt>
    <dgm:pt modelId="{C79B8EF1-E5BC-433D-965A-B93142E9FFBB}" type="parTrans" cxnId="{B40CC186-240B-445B-8692-A2A953246BDC}">
      <dgm:prSet/>
      <dgm:spPr/>
      <dgm:t>
        <a:bodyPr/>
        <a:lstStyle/>
        <a:p>
          <a:endParaRPr lang="it-IT"/>
        </a:p>
      </dgm:t>
    </dgm:pt>
    <dgm:pt modelId="{42969BDE-E080-40AA-8908-BAE3642698C0}" type="sibTrans" cxnId="{B40CC186-240B-445B-8692-A2A953246BDC}">
      <dgm:prSet/>
      <dgm:spPr/>
      <dgm:t>
        <a:bodyPr/>
        <a:lstStyle/>
        <a:p>
          <a:endParaRPr lang="it-IT"/>
        </a:p>
      </dgm:t>
    </dgm:pt>
    <dgm:pt modelId="{7BA2F47C-ED20-40E4-A580-1BF1CB01E3D9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rgbClr val="C00000"/>
              </a:solidFill>
            </a:rPr>
            <a:t>7.769</a:t>
          </a:r>
          <a:r>
            <a:rPr lang="it-IT" sz="2400" dirty="0" smtClean="0">
              <a:solidFill>
                <a:srgbClr val="C00000"/>
              </a:solidFill>
            </a:rPr>
            <a:t> persone (1.422 nel “cratere” e 6.347 nel resto della regione), cui vanno aggiunte </a:t>
          </a:r>
          <a:r>
            <a:rPr lang="it-IT" sz="2400" b="1" dirty="0" smtClean="0">
              <a:solidFill>
                <a:srgbClr val="C00000"/>
              </a:solidFill>
            </a:rPr>
            <a:t>2.800</a:t>
          </a:r>
          <a:r>
            <a:rPr lang="it-IT" sz="2400" dirty="0" smtClean="0">
              <a:solidFill>
                <a:srgbClr val="C00000"/>
              </a:solidFill>
            </a:rPr>
            <a:t> mobilità in deroga.</a:t>
          </a:r>
          <a:endParaRPr lang="it-IT" sz="2400" dirty="0">
            <a:solidFill>
              <a:srgbClr val="C00000"/>
            </a:solidFill>
          </a:endParaRPr>
        </a:p>
      </dgm:t>
    </dgm:pt>
    <dgm:pt modelId="{EF9824C6-7F2D-4492-8611-0928952C0D39}" type="parTrans" cxnId="{955DE96F-8B40-4588-8947-4CE6DFCABBB5}">
      <dgm:prSet/>
      <dgm:spPr/>
      <dgm:t>
        <a:bodyPr/>
        <a:lstStyle/>
        <a:p>
          <a:endParaRPr lang="it-IT"/>
        </a:p>
      </dgm:t>
    </dgm:pt>
    <dgm:pt modelId="{A603B08A-320A-4965-8019-EF7DD8CEDB15}" type="sibTrans" cxnId="{955DE96F-8B40-4588-8947-4CE6DFCABBB5}">
      <dgm:prSet/>
      <dgm:spPr/>
      <dgm:t>
        <a:bodyPr/>
        <a:lstStyle/>
        <a:p>
          <a:endParaRPr lang="it-IT"/>
        </a:p>
      </dgm:t>
    </dgm:pt>
    <dgm:pt modelId="{237DE2E3-259B-4D7F-B070-252C5585E9B1}">
      <dgm:prSet/>
      <dgm:spPr/>
      <dgm:t>
        <a:bodyPr/>
        <a:lstStyle/>
        <a:p>
          <a:pPr rtl="0"/>
          <a:endParaRPr lang="it-IT" dirty="0">
            <a:solidFill>
              <a:srgbClr val="C00000"/>
            </a:solidFill>
          </a:endParaRPr>
        </a:p>
      </dgm:t>
    </dgm:pt>
    <dgm:pt modelId="{C5DEC4F5-0900-4E4B-AB3B-1DA05785AD2B}" type="parTrans" cxnId="{2229A66B-C1B7-4B73-8539-312743E47E73}">
      <dgm:prSet/>
      <dgm:spPr/>
      <dgm:t>
        <a:bodyPr/>
        <a:lstStyle/>
        <a:p>
          <a:endParaRPr lang="it-IT"/>
        </a:p>
      </dgm:t>
    </dgm:pt>
    <dgm:pt modelId="{A0613095-B6A3-4A76-967B-EF7538719355}" type="sibTrans" cxnId="{2229A66B-C1B7-4B73-8539-312743E47E73}">
      <dgm:prSet/>
      <dgm:spPr/>
      <dgm:t>
        <a:bodyPr/>
        <a:lstStyle/>
        <a:p>
          <a:endParaRPr lang="it-IT"/>
        </a:p>
      </dgm:t>
    </dgm:pt>
    <dgm:pt modelId="{D77AF51C-2EF5-4BC4-9593-18152FD9DC22}">
      <dgm:prSet/>
      <dgm:spPr/>
      <dgm:t>
        <a:bodyPr/>
        <a:lstStyle/>
        <a:p>
          <a:pPr rtl="0"/>
          <a:r>
            <a:rPr lang="it-IT" i="1" dirty="0" smtClean="0">
              <a:solidFill>
                <a:srgbClr val="C00000"/>
              </a:solidFill>
            </a:rPr>
            <a:t>In Abruzzo, il commercio è il primo utilizzatore della cassa in deroga, con 561.142 ore richieste, a fronte di 292.180 del settore industria (cui aggiungere 21.784 ore dell’edilizia) e di 112.179dell’artigianato.</a:t>
          </a:r>
          <a:endParaRPr lang="it-IT" i="1" dirty="0">
            <a:solidFill>
              <a:srgbClr val="C00000"/>
            </a:solidFill>
          </a:endParaRPr>
        </a:p>
      </dgm:t>
    </dgm:pt>
    <dgm:pt modelId="{BDCCE40E-1967-4AA4-9165-FB6D6537A6A2}" type="parTrans" cxnId="{7125CD4F-824D-4157-828E-4D6DCB2D8380}">
      <dgm:prSet/>
      <dgm:spPr/>
      <dgm:t>
        <a:bodyPr/>
        <a:lstStyle/>
        <a:p>
          <a:endParaRPr lang="it-IT"/>
        </a:p>
      </dgm:t>
    </dgm:pt>
    <dgm:pt modelId="{F4E9CDFE-A721-41AE-B73F-622768940855}" type="sibTrans" cxnId="{7125CD4F-824D-4157-828E-4D6DCB2D8380}">
      <dgm:prSet/>
      <dgm:spPr/>
      <dgm:t>
        <a:bodyPr/>
        <a:lstStyle/>
        <a:p>
          <a:endParaRPr lang="it-IT"/>
        </a:p>
      </dgm:t>
    </dgm:pt>
    <dgm:pt modelId="{B6C3306E-57B5-4356-B815-87A7D7C4AD18}" type="pres">
      <dgm:prSet presAssocID="{8FFE9942-BFA1-452E-8292-FCDC428988C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6FCA576-4DA3-4D9D-BD91-2A2C64F2DFA9}" type="pres">
      <dgm:prSet presAssocID="{2E263EE6-6E9A-42A8-B6C7-F4D01A842333}" presName="circle1" presStyleLbl="node1" presStyleIdx="0" presStyleCnt="4"/>
      <dgm:spPr/>
    </dgm:pt>
    <dgm:pt modelId="{8A6D1F26-D13C-4032-9C47-CAE290AF208F}" type="pres">
      <dgm:prSet presAssocID="{2E263EE6-6E9A-42A8-B6C7-F4D01A842333}" presName="space" presStyleCnt="0"/>
      <dgm:spPr/>
    </dgm:pt>
    <dgm:pt modelId="{F10E2E40-06C4-4F27-A5BE-DA8482BA35C5}" type="pres">
      <dgm:prSet presAssocID="{2E263EE6-6E9A-42A8-B6C7-F4D01A842333}" presName="rect1" presStyleLbl="alignAcc1" presStyleIdx="0" presStyleCnt="4"/>
      <dgm:spPr/>
    </dgm:pt>
    <dgm:pt modelId="{621004E4-4303-4845-9E8E-7C4367D895C8}" type="pres">
      <dgm:prSet presAssocID="{7BA2F47C-ED20-40E4-A580-1BF1CB01E3D9}" presName="vertSpace2" presStyleLbl="node1" presStyleIdx="0" presStyleCnt="4"/>
      <dgm:spPr/>
    </dgm:pt>
    <dgm:pt modelId="{A866F638-7627-4367-9B4D-3D7D8029883A}" type="pres">
      <dgm:prSet presAssocID="{7BA2F47C-ED20-40E4-A580-1BF1CB01E3D9}" presName="circle2" presStyleLbl="node1" presStyleIdx="1" presStyleCnt="4"/>
      <dgm:spPr/>
    </dgm:pt>
    <dgm:pt modelId="{0B820544-4835-43F6-A4DC-FEE632C71EB9}" type="pres">
      <dgm:prSet presAssocID="{7BA2F47C-ED20-40E4-A580-1BF1CB01E3D9}" presName="rect2" presStyleLbl="alignAcc1" presStyleIdx="1" presStyleCnt="4"/>
      <dgm:spPr/>
    </dgm:pt>
    <dgm:pt modelId="{8C7AC746-03EF-4E25-A954-DD89AB502EAF}" type="pres">
      <dgm:prSet presAssocID="{237DE2E3-259B-4D7F-B070-252C5585E9B1}" presName="vertSpace3" presStyleLbl="node1" presStyleIdx="1" presStyleCnt="4"/>
      <dgm:spPr/>
    </dgm:pt>
    <dgm:pt modelId="{FE9B163D-5E9B-4423-AB29-513568CEC7DF}" type="pres">
      <dgm:prSet presAssocID="{237DE2E3-259B-4D7F-B070-252C5585E9B1}" presName="circle3" presStyleLbl="node1" presStyleIdx="2" presStyleCnt="4"/>
      <dgm:spPr/>
    </dgm:pt>
    <dgm:pt modelId="{177B683B-6C5D-4CA5-BCB7-2977D51AC075}" type="pres">
      <dgm:prSet presAssocID="{237DE2E3-259B-4D7F-B070-252C5585E9B1}" presName="rect3" presStyleLbl="alignAcc1" presStyleIdx="2" presStyleCnt="4"/>
      <dgm:spPr/>
    </dgm:pt>
    <dgm:pt modelId="{362D6FBA-F132-4B76-9761-AE0770E71335}" type="pres">
      <dgm:prSet presAssocID="{D77AF51C-2EF5-4BC4-9593-18152FD9DC22}" presName="vertSpace4" presStyleLbl="node1" presStyleIdx="2" presStyleCnt="4"/>
      <dgm:spPr/>
    </dgm:pt>
    <dgm:pt modelId="{55B72C4C-53A7-455B-B3D7-9A2225B1D6E7}" type="pres">
      <dgm:prSet presAssocID="{D77AF51C-2EF5-4BC4-9593-18152FD9DC22}" presName="circle4" presStyleLbl="node1" presStyleIdx="3" presStyleCnt="4"/>
      <dgm:spPr/>
    </dgm:pt>
    <dgm:pt modelId="{8B4B7E58-5274-4446-AA3F-3FB0E44031CD}" type="pres">
      <dgm:prSet presAssocID="{D77AF51C-2EF5-4BC4-9593-18152FD9DC22}" presName="rect4" presStyleLbl="alignAcc1" presStyleIdx="3" presStyleCnt="4"/>
      <dgm:spPr/>
    </dgm:pt>
    <dgm:pt modelId="{0215282D-838B-4DF8-91ED-0E128282A25D}" type="pres">
      <dgm:prSet presAssocID="{2E263EE6-6E9A-42A8-B6C7-F4D01A842333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FC3F1AEC-AE24-407A-A78B-7D94D80F8FB6}" type="pres">
      <dgm:prSet presAssocID="{7BA2F47C-ED20-40E4-A580-1BF1CB01E3D9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DDCFCFBE-7BBA-4AD0-B6E0-A6AAFC5BB113}" type="pres">
      <dgm:prSet presAssocID="{237DE2E3-259B-4D7F-B070-252C5585E9B1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767456BF-9B03-4624-BEEA-25DF864DECB8}" type="pres">
      <dgm:prSet presAssocID="{D77AF51C-2EF5-4BC4-9593-18152FD9DC22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329AD103-36BB-4C8B-AB90-B1602AF5A35F}" type="presOf" srcId="{2E263EE6-6E9A-42A8-B6C7-F4D01A842333}" destId="{F10E2E40-06C4-4F27-A5BE-DA8482BA35C5}" srcOrd="0" destOrd="0" presId="urn:microsoft.com/office/officeart/2005/8/layout/target3"/>
    <dgm:cxn modelId="{21C4AF93-9187-46C3-BAE9-8A5CFB9D10D8}" type="presOf" srcId="{8FFE9942-BFA1-452E-8292-FCDC428988C5}" destId="{B6C3306E-57B5-4356-B815-87A7D7C4AD18}" srcOrd="0" destOrd="0" presId="urn:microsoft.com/office/officeart/2005/8/layout/target3"/>
    <dgm:cxn modelId="{7125CD4F-824D-4157-828E-4D6DCB2D8380}" srcId="{8FFE9942-BFA1-452E-8292-FCDC428988C5}" destId="{D77AF51C-2EF5-4BC4-9593-18152FD9DC22}" srcOrd="3" destOrd="0" parTransId="{BDCCE40E-1967-4AA4-9165-FB6D6537A6A2}" sibTransId="{F4E9CDFE-A721-41AE-B73F-622768940855}"/>
    <dgm:cxn modelId="{DCBA30D1-14D8-4A23-A40C-7A733E55DA79}" type="presOf" srcId="{7BA2F47C-ED20-40E4-A580-1BF1CB01E3D9}" destId="{FC3F1AEC-AE24-407A-A78B-7D94D80F8FB6}" srcOrd="1" destOrd="0" presId="urn:microsoft.com/office/officeart/2005/8/layout/target3"/>
    <dgm:cxn modelId="{2229A66B-C1B7-4B73-8539-312743E47E73}" srcId="{8FFE9942-BFA1-452E-8292-FCDC428988C5}" destId="{237DE2E3-259B-4D7F-B070-252C5585E9B1}" srcOrd="2" destOrd="0" parTransId="{C5DEC4F5-0900-4E4B-AB3B-1DA05785AD2B}" sibTransId="{A0613095-B6A3-4A76-967B-EF7538719355}"/>
    <dgm:cxn modelId="{24280C74-D4F3-450A-B93E-6460E31F6079}" type="presOf" srcId="{D77AF51C-2EF5-4BC4-9593-18152FD9DC22}" destId="{8B4B7E58-5274-4446-AA3F-3FB0E44031CD}" srcOrd="0" destOrd="0" presId="urn:microsoft.com/office/officeart/2005/8/layout/target3"/>
    <dgm:cxn modelId="{955DE96F-8B40-4588-8947-4CE6DFCABBB5}" srcId="{8FFE9942-BFA1-452E-8292-FCDC428988C5}" destId="{7BA2F47C-ED20-40E4-A580-1BF1CB01E3D9}" srcOrd="1" destOrd="0" parTransId="{EF9824C6-7F2D-4492-8611-0928952C0D39}" sibTransId="{A603B08A-320A-4965-8019-EF7DD8CEDB15}"/>
    <dgm:cxn modelId="{0939D810-DF6F-4228-922F-EC706F7CEB3D}" type="presOf" srcId="{D77AF51C-2EF5-4BC4-9593-18152FD9DC22}" destId="{767456BF-9B03-4624-BEEA-25DF864DECB8}" srcOrd="1" destOrd="0" presId="urn:microsoft.com/office/officeart/2005/8/layout/target3"/>
    <dgm:cxn modelId="{6891D1DF-6087-42BF-BD06-0A509233702E}" type="presOf" srcId="{237DE2E3-259B-4D7F-B070-252C5585E9B1}" destId="{177B683B-6C5D-4CA5-BCB7-2977D51AC075}" srcOrd="0" destOrd="0" presId="urn:microsoft.com/office/officeart/2005/8/layout/target3"/>
    <dgm:cxn modelId="{62155F58-28AA-4EFE-8B46-61CB844CFC7D}" type="presOf" srcId="{7BA2F47C-ED20-40E4-A580-1BF1CB01E3D9}" destId="{0B820544-4835-43F6-A4DC-FEE632C71EB9}" srcOrd="0" destOrd="0" presId="urn:microsoft.com/office/officeart/2005/8/layout/target3"/>
    <dgm:cxn modelId="{86737F03-FB99-45CA-8711-C4D28380FE6E}" type="presOf" srcId="{2E263EE6-6E9A-42A8-B6C7-F4D01A842333}" destId="{0215282D-838B-4DF8-91ED-0E128282A25D}" srcOrd="1" destOrd="0" presId="urn:microsoft.com/office/officeart/2005/8/layout/target3"/>
    <dgm:cxn modelId="{3775A11E-5278-4C20-B69E-58198C0F5E13}" type="presOf" srcId="{237DE2E3-259B-4D7F-B070-252C5585E9B1}" destId="{DDCFCFBE-7BBA-4AD0-B6E0-A6AAFC5BB113}" srcOrd="1" destOrd="0" presId="urn:microsoft.com/office/officeart/2005/8/layout/target3"/>
    <dgm:cxn modelId="{B40CC186-240B-445B-8692-A2A953246BDC}" srcId="{8FFE9942-BFA1-452E-8292-FCDC428988C5}" destId="{2E263EE6-6E9A-42A8-B6C7-F4D01A842333}" srcOrd="0" destOrd="0" parTransId="{C79B8EF1-E5BC-433D-965A-B93142E9FFBB}" sibTransId="{42969BDE-E080-40AA-8908-BAE3642698C0}"/>
    <dgm:cxn modelId="{8F428A1B-8EF8-441C-B880-8414048CAD2C}" type="presParOf" srcId="{B6C3306E-57B5-4356-B815-87A7D7C4AD18}" destId="{56FCA576-4DA3-4D9D-BD91-2A2C64F2DFA9}" srcOrd="0" destOrd="0" presId="urn:microsoft.com/office/officeart/2005/8/layout/target3"/>
    <dgm:cxn modelId="{74068499-BF37-4E08-AFBA-F0ACC104F559}" type="presParOf" srcId="{B6C3306E-57B5-4356-B815-87A7D7C4AD18}" destId="{8A6D1F26-D13C-4032-9C47-CAE290AF208F}" srcOrd="1" destOrd="0" presId="urn:microsoft.com/office/officeart/2005/8/layout/target3"/>
    <dgm:cxn modelId="{AD6D9250-2A04-4976-8C5B-224C581ADF4A}" type="presParOf" srcId="{B6C3306E-57B5-4356-B815-87A7D7C4AD18}" destId="{F10E2E40-06C4-4F27-A5BE-DA8482BA35C5}" srcOrd="2" destOrd="0" presId="urn:microsoft.com/office/officeart/2005/8/layout/target3"/>
    <dgm:cxn modelId="{78140F74-4D29-4F3F-8C72-8E7C89295D3D}" type="presParOf" srcId="{B6C3306E-57B5-4356-B815-87A7D7C4AD18}" destId="{621004E4-4303-4845-9E8E-7C4367D895C8}" srcOrd="3" destOrd="0" presId="urn:microsoft.com/office/officeart/2005/8/layout/target3"/>
    <dgm:cxn modelId="{832A19D2-36CE-42E7-AD21-F75D95836F6A}" type="presParOf" srcId="{B6C3306E-57B5-4356-B815-87A7D7C4AD18}" destId="{A866F638-7627-4367-9B4D-3D7D8029883A}" srcOrd="4" destOrd="0" presId="urn:microsoft.com/office/officeart/2005/8/layout/target3"/>
    <dgm:cxn modelId="{32A13B79-6588-4725-B321-FEB5AD13014A}" type="presParOf" srcId="{B6C3306E-57B5-4356-B815-87A7D7C4AD18}" destId="{0B820544-4835-43F6-A4DC-FEE632C71EB9}" srcOrd="5" destOrd="0" presId="urn:microsoft.com/office/officeart/2005/8/layout/target3"/>
    <dgm:cxn modelId="{0972AD8F-B1CE-490D-A38E-B9B8B9C55E13}" type="presParOf" srcId="{B6C3306E-57B5-4356-B815-87A7D7C4AD18}" destId="{8C7AC746-03EF-4E25-A954-DD89AB502EAF}" srcOrd="6" destOrd="0" presId="urn:microsoft.com/office/officeart/2005/8/layout/target3"/>
    <dgm:cxn modelId="{D9C172EA-DEE5-449A-88B9-5301241FF39F}" type="presParOf" srcId="{B6C3306E-57B5-4356-B815-87A7D7C4AD18}" destId="{FE9B163D-5E9B-4423-AB29-513568CEC7DF}" srcOrd="7" destOrd="0" presId="urn:microsoft.com/office/officeart/2005/8/layout/target3"/>
    <dgm:cxn modelId="{1242147A-DDF5-4CE4-9AB6-29B0E9DCD6DA}" type="presParOf" srcId="{B6C3306E-57B5-4356-B815-87A7D7C4AD18}" destId="{177B683B-6C5D-4CA5-BCB7-2977D51AC075}" srcOrd="8" destOrd="0" presId="urn:microsoft.com/office/officeart/2005/8/layout/target3"/>
    <dgm:cxn modelId="{3A1EB61E-03F5-49C9-9325-2928EC1AC007}" type="presParOf" srcId="{B6C3306E-57B5-4356-B815-87A7D7C4AD18}" destId="{362D6FBA-F132-4B76-9761-AE0770E71335}" srcOrd="9" destOrd="0" presId="urn:microsoft.com/office/officeart/2005/8/layout/target3"/>
    <dgm:cxn modelId="{0DC23C8A-745D-47C1-9EE5-C93083076EC2}" type="presParOf" srcId="{B6C3306E-57B5-4356-B815-87A7D7C4AD18}" destId="{55B72C4C-53A7-455B-B3D7-9A2225B1D6E7}" srcOrd="10" destOrd="0" presId="urn:microsoft.com/office/officeart/2005/8/layout/target3"/>
    <dgm:cxn modelId="{9750083E-B6EF-4B01-8E72-2A6452F324CC}" type="presParOf" srcId="{B6C3306E-57B5-4356-B815-87A7D7C4AD18}" destId="{8B4B7E58-5274-4446-AA3F-3FB0E44031CD}" srcOrd="11" destOrd="0" presId="urn:microsoft.com/office/officeart/2005/8/layout/target3"/>
    <dgm:cxn modelId="{3BE1BEA4-5746-496F-BD32-96DE6E37525A}" type="presParOf" srcId="{B6C3306E-57B5-4356-B815-87A7D7C4AD18}" destId="{0215282D-838B-4DF8-91ED-0E128282A25D}" srcOrd="12" destOrd="0" presId="urn:microsoft.com/office/officeart/2005/8/layout/target3"/>
    <dgm:cxn modelId="{5A165A60-3142-4B6F-9671-E9050536D6A6}" type="presParOf" srcId="{B6C3306E-57B5-4356-B815-87A7D7C4AD18}" destId="{FC3F1AEC-AE24-407A-A78B-7D94D80F8FB6}" srcOrd="13" destOrd="0" presId="urn:microsoft.com/office/officeart/2005/8/layout/target3"/>
    <dgm:cxn modelId="{0D8ADA44-5952-41DE-84F9-A3E755CB5C0A}" type="presParOf" srcId="{B6C3306E-57B5-4356-B815-87A7D7C4AD18}" destId="{DDCFCFBE-7BBA-4AD0-B6E0-A6AAFC5BB113}" srcOrd="14" destOrd="0" presId="urn:microsoft.com/office/officeart/2005/8/layout/target3"/>
    <dgm:cxn modelId="{1DE7A5F1-D9BF-4A3A-BE76-A5C749FBDB3D}" type="presParOf" srcId="{B6C3306E-57B5-4356-B815-87A7D7C4AD18}" destId="{767456BF-9B03-4624-BEEA-25DF864DECB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42D7BEA-7A7E-45CC-96EA-FD77702759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A6D01E1-1CB6-4931-B15E-305935AE0EB5}">
      <dgm:prSet custT="1"/>
      <dgm:spPr/>
      <dgm:t>
        <a:bodyPr/>
        <a:lstStyle/>
        <a:p>
          <a:pPr rtl="0"/>
          <a:r>
            <a:rPr lang="en-US" sz="2400" b="1" dirty="0" smtClean="0"/>
            <a:t>FINMEK SOLUTIONS S.P.A. L'AQUILA</a:t>
          </a:r>
          <a:r>
            <a:rPr lang="it-IT" sz="2400" b="1" dirty="0" smtClean="0"/>
            <a:t> </a:t>
          </a:r>
          <a:endParaRPr lang="it-IT" sz="2400" dirty="0"/>
        </a:p>
      </dgm:t>
    </dgm:pt>
    <dgm:pt modelId="{63378771-9FB6-46B9-99B3-940BB05BBC6D}" type="parTrans" cxnId="{4172B24A-2E19-4FCC-9AEF-003245DB5D97}">
      <dgm:prSet/>
      <dgm:spPr/>
      <dgm:t>
        <a:bodyPr/>
        <a:lstStyle/>
        <a:p>
          <a:endParaRPr lang="it-IT"/>
        </a:p>
      </dgm:t>
    </dgm:pt>
    <dgm:pt modelId="{7B209217-884E-4151-9869-575E0F5E0B16}" type="sibTrans" cxnId="{4172B24A-2E19-4FCC-9AEF-003245DB5D97}">
      <dgm:prSet/>
      <dgm:spPr/>
      <dgm:t>
        <a:bodyPr/>
        <a:lstStyle/>
        <a:p>
          <a:endParaRPr lang="it-IT"/>
        </a:p>
      </dgm:t>
    </dgm:pt>
    <dgm:pt modelId="{93F6927D-44A4-4FAB-BDD3-516C33708D05}">
      <dgm:prSet/>
      <dgm:spPr/>
      <dgm:t>
        <a:bodyPr/>
        <a:lstStyle/>
        <a:p>
          <a:pPr rtl="0"/>
          <a:r>
            <a:rPr lang="it-IT" dirty="0" smtClean="0"/>
            <a:t>Addetti interessati </a:t>
          </a:r>
          <a:r>
            <a:rPr lang="it-IT" b="1" dirty="0" smtClean="0"/>
            <a:t>150</a:t>
          </a:r>
          <a:r>
            <a:rPr lang="it-IT" dirty="0" smtClean="0"/>
            <a:t> circa, in </a:t>
          </a:r>
          <a:r>
            <a:rPr lang="it-IT" dirty="0" err="1" smtClean="0"/>
            <a:t>cigs</a:t>
          </a:r>
          <a:r>
            <a:rPr lang="it-IT" dirty="0" smtClean="0"/>
            <a:t> fino ad ottobre 2012, azienda posta  in legge Marzano (messa in liquidazione), </a:t>
          </a:r>
          <a:r>
            <a:rPr lang="it-IT" dirty="0" err="1" smtClean="0"/>
            <a:t>Fim</a:t>
          </a:r>
          <a:r>
            <a:rPr lang="it-IT" dirty="0" smtClean="0"/>
            <a:t>, Fiom, </a:t>
          </a:r>
          <a:r>
            <a:rPr lang="it-IT" dirty="0" err="1" smtClean="0"/>
            <a:t>Uilm</a:t>
          </a:r>
          <a:r>
            <a:rPr lang="it-IT" dirty="0" smtClean="0"/>
            <a:t> dell’Aquila hanno fatto un accordo di mobilità in data 21.12.2011.</a:t>
          </a:r>
          <a:endParaRPr lang="it-IT" dirty="0"/>
        </a:p>
      </dgm:t>
    </dgm:pt>
    <dgm:pt modelId="{8E886DF3-DB6B-43E0-B391-4E79C534FB21}" type="parTrans" cxnId="{DAF69725-A0F3-49AA-A2B9-CCE40231B089}">
      <dgm:prSet/>
      <dgm:spPr/>
      <dgm:t>
        <a:bodyPr/>
        <a:lstStyle/>
        <a:p>
          <a:endParaRPr lang="it-IT"/>
        </a:p>
      </dgm:t>
    </dgm:pt>
    <dgm:pt modelId="{EDD18376-8055-4A08-ACBA-A99C60207FB4}" type="sibTrans" cxnId="{DAF69725-A0F3-49AA-A2B9-CCE40231B089}">
      <dgm:prSet/>
      <dgm:spPr/>
      <dgm:t>
        <a:bodyPr/>
        <a:lstStyle/>
        <a:p>
          <a:endParaRPr lang="it-IT"/>
        </a:p>
      </dgm:t>
    </dgm:pt>
    <dgm:pt modelId="{8B319060-0D74-41B5-B5FD-8C84CB53F096}">
      <dgm:prSet/>
      <dgm:spPr/>
      <dgm:t>
        <a:bodyPr/>
        <a:lstStyle/>
        <a:p>
          <a:pPr rtl="0"/>
          <a:r>
            <a:rPr lang="it-IT" b="1" u="sng" dirty="0" smtClean="0"/>
            <a:t>Attualmente fuori anche dal percorso degli </a:t>
          </a:r>
          <a:r>
            <a:rPr lang="it-IT" b="1" u="sng" dirty="0" err="1" smtClean="0"/>
            <a:t>esodati</a:t>
          </a:r>
          <a:r>
            <a:rPr lang="it-IT" dirty="0" smtClean="0"/>
            <a:t>.</a:t>
          </a:r>
          <a:endParaRPr lang="it-IT" dirty="0"/>
        </a:p>
      </dgm:t>
    </dgm:pt>
    <dgm:pt modelId="{BB81E119-CAFE-4F1D-AE73-F2AEECDB4EAB}" type="parTrans" cxnId="{281BB737-EA6A-4393-A1CE-DDB578D6A1C4}">
      <dgm:prSet/>
      <dgm:spPr/>
      <dgm:t>
        <a:bodyPr/>
        <a:lstStyle/>
        <a:p>
          <a:endParaRPr lang="it-IT"/>
        </a:p>
      </dgm:t>
    </dgm:pt>
    <dgm:pt modelId="{7029EFB2-0C95-436A-B9FE-3E23FB6A1BC1}" type="sibTrans" cxnId="{281BB737-EA6A-4393-A1CE-DDB578D6A1C4}">
      <dgm:prSet/>
      <dgm:spPr/>
      <dgm:t>
        <a:bodyPr/>
        <a:lstStyle/>
        <a:p>
          <a:endParaRPr lang="it-IT"/>
        </a:p>
      </dgm:t>
    </dgm:pt>
    <dgm:pt modelId="{9D800F45-391A-4D13-B53E-05C4267E14D0}">
      <dgm:prSet/>
      <dgm:spPr/>
      <dgm:t>
        <a:bodyPr/>
        <a:lstStyle/>
        <a:p>
          <a:pPr rtl="0"/>
          <a:r>
            <a:rPr lang="it-IT" b="1" dirty="0" smtClean="0"/>
            <a:t>C’è poi il problema sociale della </a:t>
          </a:r>
          <a:r>
            <a:rPr lang="it-IT" b="1" dirty="0" err="1" smtClean="0"/>
            <a:t>Finmek</a:t>
          </a:r>
          <a:r>
            <a:rPr lang="it-IT" b="1" dirty="0" smtClean="0"/>
            <a:t> SpA di Sulmona, che però non è coperta da alcun accordo di mobilità con aggancio alla pensione:</a:t>
          </a:r>
          <a:endParaRPr lang="it-IT" dirty="0"/>
        </a:p>
      </dgm:t>
    </dgm:pt>
    <dgm:pt modelId="{B3B54474-458E-4F07-81CE-336009B31C40}" type="parTrans" cxnId="{C4A66449-EE9E-45F7-A061-04DB7EB1840E}">
      <dgm:prSet/>
      <dgm:spPr/>
      <dgm:t>
        <a:bodyPr/>
        <a:lstStyle/>
        <a:p>
          <a:endParaRPr lang="it-IT"/>
        </a:p>
      </dgm:t>
    </dgm:pt>
    <dgm:pt modelId="{B027669D-4F64-4C01-B346-777C60F8B281}" type="sibTrans" cxnId="{C4A66449-EE9E-45F7-A061-04DB7EB1840E}">
      <dgm:prSet/>
      <dgm:spPr/>
      <dgm:t>
        <a:bodyPr/>
        <a:lstStyle/>
        <a:p>
          <a:endParaRPr lang="it-IT"/>
        </a:p>
      </dgm:t>
    </dgm:pt>
    <dgm:pt modelId="{6E6A6B29-AF40-49E9-BE19-B976FD95154D}">
      <dgm:prSet custT="1"/>
      <dgm:spPr/>
      <dgm:t>
        <a:bodyPr/>
        <a:lstStyle/>
        <a:p>
          <a:pPr rtl="0"/>
          <a:r>
            <a:rPr lang="it-IT" sz="2400" b="1" dirty="0" smtClean="0"/>
            <a:t>FINMEK </a:t>
          </a:r>
          <a:r>
            <a:rPr lang="it-IT" sz="2400" b="1" dirty="0" err="1" smtClean="0"/>
            <a:t>S.P.A.</a:t>
          </a:r>
          <a:r>
            <a:rPr lang="it-IT" sz="2400" b="1" dirty="0" smtClean="0"/>
            <a:t> </a:t>
          </a:r>
          <a:r>
            <a:rPr lang="it-IT" sz="2400" b="1" dirty="0" err="1" smtClean="0"/>
            <a:t>DI</a:t>
          </a:r>
          <a:r>
            <a:rPr lang="it-IT" sz="2400" b="1" dirty="0" smtClean="0"/>
            <a:t> SULMONA</a:t>
          </a:r>
          <a:endParaRPr lang="it-IT" sz="2400" dirty="0"/>
        </a:p>
      </dgm:t>
    </dgm:pt>
    <dgm:pt modelId="{E5BBE5B2-C9DA-4BC7-98D0-8AE0C66BB543}" type="parTrans" cxnId="{8A7DB6CA-1202-464E-A478-A5892A7AA1AA}">
      <dgm:prSet/>
      <dgm:spPr/>
      <dgm:t>
        <a:bodyPr/>
        <a:lstStyle/>
        <a:p>
          <a:endParaRPr lang="it-IT"/>
        </a:p>
      </dgm:t>
    </dgm:pt>
    <dgm:pt modelId="{967C3F3E-4AF7-4C01-B04C-B247727305AF}" type="sibTrans" cxnId="{8A7DB6CA-1202-464E-A478-A5892A7AA1AA}">
      <dgm:prSet/>
      <dgm:spPr/>
      <dgm:t>
        <a:bodyPr/>
        <a:lstStyle/>
        <a:p>
          <a:endParaRPr lang="it-IT"/>
        </a:p>
      </dgm:t>
    </dgm:pt>
    <dgm:pt modelId="{373CC395-7A05-44B9-A0CF-5777A91F56F7}">
      <dgm:prSet/>
      <dgm:spPr/>
      <dgm:t>
        <a:bodyPr/>
        <a:lstStyle/>
        <a:p>
          <a:pPr rtl="0"/>
          <a:r>
            <a:rPr lang="it-IT" dirty="0" smtClean="0"/>
            <a:t>Addetti interessati </a:t>
          </a:r>
          <a:r>
            <a:rPr lang="it-IT" b="1" dirty="0" smtClean="0"/>
            <a:t>120</a:t>
          </a:r>
          <a:r>
            <a:rPr lang="it-IT" dirty="0" smtClean="0"/>
            <a:t> circa, in </a:t>
          </a:r>
          <a:r>
            <a:rPr lang="it-IT" dirty="0" err="1" smtClean="0"/>
            <a:t>cigs</a:t>
          </a:r>
          <a:r>
            <a:rPr lang="it-IT" dirty="0" smtClean="0"/>
            <a:t> fino ad ottobre 2012, azienda posta in legge Marzano (messa in liquidazione), non è stato fatto alcun accordo di mobilità.</a:t>
          </a:r>
          <a:endParaRPr lang="it-IT" dirty="0"/>
        </a:p>
      </dgm:t>
    </dgm:pt>
    <dgm:pt modelId="{CCD833D0-48D7-4971-843D-2BC5424FC50C}" type="parTrans" cxnId="{F721EBA4-52C7-4FBF-8B01-1DBC797AB15E}">
      <dgm:prSet/>
      <dgm:spPr/>
      <dgm:t>
        <a:bodyPr/>
        <a:lstStyle/>
        <a:p>
          <a:endParaRPr lang="it-IT"/>
        </a:p>
      </dgm:t>
    </dgm:pt>
    <dgm:pt modelId="{9D6D248C-B843-4630-89AD-143A420CE2E7}" type="sibTrans" cxnId="{F721EBA4-52C7-4FBF-8B01-1DBC797AB15E}">
      <dgm:prSet/>
      <dgm:spPr/>
      <dgm:t>
        <a:bodyPr/>
        <a:lstStyle/>
        <a:p>
          <a:endParaRPr lang="it-IT"/>
        </a:p>
      </dgm:t>
    </dgm:pt>
    <dgm:pt modelId="{D5E8FC06-5051-4AF5-806D-D4E7E25E087C}">
      <dgm:prSet/>
      <dgm:spPr/>
      <dgm:t>
        <a:bodyPr/>
        <a:lstStyle/>
        <a:p>
          <a:pPr rtl="0"/>
          <a:endParaRPr lang="it-IT" dirty="0"/>
        </a:p>
      </dgm:t>
    </dgm:pt>
    <dgm:pt modelId="{C67D416D-CB9B-4DC2-93C3-508EB6FDAD4D}" type="parTrans" cxnId="{92552DE8-9139-4EE4-AD32-165DDF3127D2}">
      <dgm:prSet/>
      <dgm:spPr/>
    </dgm:pt>
    <dgm:pt modelId="{B04C3A23-F650-47D5-8184-D90DE6CD26DE}" type="sibTrans" cxnId="{92552DE8-9139-4EE4-AD32-165DDF3127D2}">
      <dgm:prSet/>
      <dgm:spPr/>
    </dgm:pt>
    <dgm:pt modelId="{2C52AF52-A4CF-4BA7-A124-B3F792664802}" type="pres">
      <dgm:prSet presAssocID="{842D7BEA-7A7E-45CC-96EA-FD77702759C2}" presName="linear" presStyleCnt="0">
        <dgm:presLayoutVars>
          <dgm:animLvl val="lvl"/>
          <dgm:resizeHandles val="exact"/>
        </dgm:presLayoutVars>
      </dgm:prSet>
      <dgm:spPr/>
    </dgm:pt>
    <dgm:pt modelId="{AD97D90B-40A6-497C-8FB0-E18E13CDB9E7}" type="pres">
      <dgm:prSet presAssocID="{7A6D01E1-1CB6-4931-B15E-305935AE0EB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D6307FC-DA38-4A2D-A5E7-1D7A8F3D322A}" type="pres">
      <dgm:prSet presAssocID="{7B209217-884E-4151-9869-575E0F5E0B16}" presName="spacer" presStyleCnt="0"/>
      <dgm:spPr/>
    </dgm:pt>
    <dgm:pt modelId="{18768B2C-165B-4AE1-8858-79DECCBA1BA4}" type="pres">
      <dgm:prSet presAssocID="{93F6927D-44A4-4FAB-BDD3-516C33708D0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1D33B5B-E9C8-4BA6-80A1-3E045A751ABA}" type="pres">
      <dgm:prSet presAssocID="{EDD18376-8055-4A08-ACBA-A99C60207FB4}" presName="spacer" presStyleCnt="0"/>
      <dgm:spPr/>
    </dgm:pt>
    <dgm:pt modelId="{F01B591B-A4E8-4312-9924-098620DD9F43}" type="pres">
      <dgm:prSet presAssocID="{8B319060-0D74-41B5-B5FD-8C84CB53F09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650023E-EC69-4CA0-B624-487CA865406C}" type="pres">
      <dgm:prSet presAssocID="{7029EFB2-0C95-436A-B9FE-3E23FB6A1BC1}" presName="spacer" presStyleCnt="0"/>
      <dgm:spPr/>
    </dgm:pt>
    <dgm:pt modelId="{1CB2E702-9915-4641-95B8-3A6A041E570E}" type="pres">
      <dgm:prSet presAssocID="{D5E8FC06-5051-4AF5-806D-D4E7E25E087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5AE9328-B019-4B0D-9CC1-52D57E4365F9}" type="pres">
      <dgm:prSet presAssocID="{B04C3A23-F650-47D5-8184-D90DE6CD26DE}" presName="spacer" presStyleCnt="0"/>
      <dgm:spPr/>
    </dgm:pt>
    <dgm:pt modelId="{0BC4C270-430C-43CD-8783-634B17E5AF5B}" type="pres">
      <dgm:prSet presAssocID="{9D800F45-391A-4D13-B53E-05C4267E14D0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E21CF8E-32E5-4302-8A52-A795260F16BE}" type="pres">
      <dgm:prSet presAssocID="{B027669D-4F64-4C01-B346-777C60F8B281}" presName="spacer" presStyleCnt="0"/>
      <dgm:spPr/>
    </dgm:pt>
    <dgm:pt modelId="{9FBE6D37-578E-4B3F-8C95-19CAFEF8E8A6}" type="pres">
      <dgm:prSet presAssocID="{6E6A6B29-AF40-49E9-BE19-B976FD95154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1629C98-67EA-4BC4-B9FB-AF8746923A27}" type="pres">
      <dgm:prSet presAssocID="{967C3F3E-4AF7-4C01-B04C-B247727305AF}" presName="spacer" presStyleCnt="0"/>
      <dgm:spPr/>
    </dgm:pt>
    <dgm:pt modelId="{1EA6FB2B-057D-4B2C-B110-1EB28E477E5A}" type="pres">
      <dgm:prSet presAssocID="{373CC395-7A05-44B9-A0CF-5777A91F56F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2552DE8-9139-4EE4-AD32-165DDF3127D2}" srcId="{842D7BEA-7A7E-45CC-96EA-FD77702759C2}" destId="{D5E8FC06-5051-4AF5-806D-D4E7E25E087C}" srcOrd="3" destOrd="0" parTransId="{C67D416D-CB9B-4DC2-93C3-508EB6FDAD4D}" sibTransId="{B04C3A23-F650-47D5-8184-D90DE6CD26DE}"/>
    <dgm:cxn modelId="{979D2333-0203-4425-83F6-84AAA993F473}" type="presOf" srcId="{373CC395-7A05-44B9-A0CF-5777A91F56F7}" destId="{1EA6FB2B-057D-4B2C-B110-1EB28E477E5A}" srcOrd="0" destOrd="0" presId="urn:microsoft.com/office/officeart/2005/8/layout/vList2"/>
    <dgm:cxn modelId="{281BB737-EA6A-4393-A1CE-DDB578D6A1C4}" srcId="{842D7BEA-7A7E-45CC-96EA-FD77702759C2}" destId="{8B319060-0D74-41B5-B5FD-8C84CB53F096}" srcOrd="2" destOrd="0" parTransId="{BB81E119-CAFE-4F1D-AE73-F2AEECDB4EAB}" sibTransId="{7029EFB2-0C95-436A-B9FE-3E23FB6A1BC1}"/>
    <dgm:cxn modelId="{81497F9A-E3BA-45C5-B700-31500E10F8BF}" type="presOf" srcId="{8B319060-0D74-41B5-B5FD-8C84CB53F096}" destId="{F01B591B-A4E8-4312-9924-098620DD9F43}" srcOrd="0" destOrd="0" presId="urn:microsoft.com/office/officeart/2005/8/layout/vList2"/>
    <dgm:cxn modelId="{2B5453FB-C387-4823-B825-21BC468A1A22}" type="presOf" srcId="{7A6D01E1-1CB6-4931-B15E-305935AE0EB5}" destId="{AD97D90B-40A6-497C-8FB0-E18E13CDB9E7}" srcOrd="0" destOrd="0" presId="urn:microsoft.com/office/officeart/2005/8/layout/vList2"/>
    <dgm:cxn modelId="{8A7DB6CA-1202-464E-A478-A5892A7AA1AA}" srcId="{842D7BEA-7A7E-45CC-96EA-FD77702759C2}" destId="{6E6A6B29-AF40-49E9-BE19-B976FD95154D}" srcOrd="5" destOrd="0" parTransId="{E5BBE5B2-C9DA-4BC7-98D0-8AE0C66BB543}" sibTransId="{967C3F3E-4AF7-4C01-B04C-B247727305AF}"/>
    <dgm:cxn modelId="{C4A66449-EE9E-45F7-A061-04DB7EB1840E}" srcId="{842D7BEA-7A7E-45CC-96EA-FD77702759C2}" destId="{9D800F45-391A-4D13-B53E-05C4267E14D0}" srcOrd="4" destOrd="0" parTransId="{B3B54474-458E-4F07-81CE-336009B31C40}" sibTransId="{B027669D-4F64-4C01-B346-777C60F8B281}"/>
    <dgm:cxn modelId="{DAF69725-A0F3-49AA-A2B9-CCE40231B089}" srcId="{842D7BEA-7A7E-45CC-96EA-FD77702759C2}" destId="{93F6927D-44A4-4FAB-BDD3-516C33708D05}" srcOrd="1" destOrd="0" parTransId="{8E886DF3-DB6B-43E0-B391-4E79C534FB21}" sibTransId="{EDD18376-8055-4A08-ACBA-A99C60207FB4}"/>
    <dgm:cxn modelId="{97381553-0BFF-46DA-BA96-CB78E28E1A03}" type="presOf" srcId="{6E6A6B29-AF40-49E9-BE19-B976FD95154D}" destId="{9FBE6D37-578E-4B3F-8C95-19CAFEF8E8A6}" srcOrd="0" destOrd="0" presId="urn:microsoft.com/office/officeart/2005/8/layout/vList2"/>
    <dgm:cxn modelId="{5562A1B8-0C0C-455D-9846-D9655296098F}" type="presOf" srcId="{9D800F45-391A-4D13-B53E-05C4267E14D0}" destId="{0BC4C270-430C-43CD-8783-634B17E5AF5B}" srcOrd="0" destOrd="0" presId="urn:microsoft.com/office/officeart/2005/8/layout/vList2"/>
    <dgm:cxn modelId="{E3496174-15C0-4166-B432-7CE34DFDC817}" type="presOf" srcId="{93F6927D-44A4-4FAB-BDD3-516C33708D05}" destId="{18768B2C-165B-4AE1-8858-79DECCBA1BA4}" srcOrd="0" destOrd="0" presId="urn:microsoft.com/office/officeart/2005/8/layout/vList2"/>
    <dgm:cxn modelId="{5DC9460E-A3F3-4A18-A601-FD5A01B1ECF7}" type="presOf" srcId="{842D7BEA-7A7E-45CC-96EA-FD77702759C2}" destId="{2C52AF52-A4CF-4BA7-A124-B3F792664802}" srcOrd="0" destOrd="0" presId="urn:microsoft.com/office/officeart/2005/8/layout/vList2"/>
    <dgm:cxn modelId="{F4CD3CB5-CA78-4B3D-8CD1-23B985950294}" type="presOf" srcId="{D5E8FC06-5051-4AF5-806D-D4E7E25E087C}" destId="{1CB2E702-9915-4641-95B8-3A6A041E570E}" srcOrd="0" destOrd="0" presId="urn:microsoft.com/office/officeart/2005/8/layout/vList2"/>
    <dgm:cxn modelId="{F721EBA4-52C7-4FBF-8B01-1DBC797AB15E}" srcId="{842D7BEA-7A7E-45CC-96EA-FD77702759C2}" destId="{373CC395-7A05-44B9-A0CF-5777A91F56F7}" srcOrd="6" destOrd="0" parTransId="{CCD833D0-48D7-4971-843D-2BC5424FC50C}" sibTransId="{9D6D248C-B843-4630-89AD-143A420CE2E7}"/>
    <dgm:cxn modelId="{4172B24A-2E19-4FCC-9AEF-003245DB5D97}" srcId="{842D7BEA-7A7E-45CC-96EA-FD77702759C2}" destId="{7A6D01E1-1CB6-4931-B15E-305935AE0EB5}" srcOrd="0" destOrd="0" parTransId="{63378771-9FB6-46B9-99B3-940BB05BBC6D}" sibTransId="{7B209217-884E-4151-9869-575E0F5E0B16}"/>
    <dgm:cxn modelId="{DD1AAB8E-9E44-419E-9419-0C36EC622323}" type="presParOf" srcId="{2C52AF52-A4CF-4BA7-A124-B3F792664802}" destId="{AD97D90B-40A6-497C-8FB0-E18E13CDB9E7}" srcOrd="0" destOrd="0" presId="urn:microsoft.com/office/officeart/2005/8/layout/vList2"/>
    <dgm:cxn modelId="{9EAFF934-8968-40C1-9445-484670401860}" type="presParOf" srcId="{2C52AF52-A4CF-4BA7-A124-B3F792664802}" destId="{8D6307FC-DA38-4A2D-A5E7-1D7A8F3D322A}" srcOrd="1" destOrd="0" presId="urn:microsoft.com/office/officeart/2005/8/layout/vList2"/>
    <dgm:cxn modelId="{947F538D-EC63-4209-95D1-459904122C64}" type="presParOf" srcId="{2C52AF52-A4CF-4BA7-A124-B3F792664802}" destId="{18768B2C-165B-4AE1-8858-79DECCBA1BA4}" srcOrd="2" destOrd="0" presId="urn:microsoft.com/office/officeart/2005/8/layout/vList2"/>
    <dgm:cxn modelId="{0DC40814-F83A-479E-BC6D-11133BA856DC}" type="presParOf" srcId="{2C52AF52-A4CF-4BA7-A124-B3F792664802}" destId="{D1D33B5B-E9C8-4BA6-80A1-3E045A751ABA}" srcOrd="3" destOrd="0" presId="urn:microsoft.com/office/officeart/2005/8/layout/vList2"/>
    <dgm:cxn modelId="{54348C32-C663-4279-A317-43C1F15FF484}" type="presParOf" srcId="{2C52AF52-A4CF-4BA7-A124-B3F792664802}" destId="{F01B591B-A4E8-4312-9924-098620DD9F43}" srcOrd="4" destOrd="0" presId="urn:microsoft.com/office/officeart/2005/8/layout/vList2"/>
    <dgm:cxn modelId="{F09A2926-76E4-46E1-8897-2A39C51879E5}" type="presParOf" srcId="{2C52AF52-A4CF-4BA7-A124-B3F792664802}" destId="{9650023E-EC69-4CA0-B624-487CA865406C}" srcOrd="5" destOrd="0" presId="urn:microsoft.com/office/officeart/2005/8/layout/vList2"/>
    <dgm:cxn modelId="{AF9578B5-1FC4-44EA-8590-6D96DA56D2B6}" type="presParOf" srcId="{2C52AF52-A4CF-4BA7-A124-B3F792664802}" destId="{1CB2E702-9915-4641-95B8-3A6A041E570E}" srcOrd="6" destOrd="0" presId="urn:microsoft.com/office/officeart/2005/8/layout/vList2"/>
    <dgm:cxn modelId="{4E33ADFB-724C-46BD-8011-22515E511477}" type="presParOf" srcId="{2C52AF52-A4CF-4BA7-A124-B3F792664802}" destId="{25AE9328-B019-4B0D-9CC1-52D57E4365F9}" srcOrd="7" destOrd="0" presId="urn:microsoft.com/office/officeart/2005/8/layout/vList2"/>
    <dgm:cxn modelId="{0830DB72-32AD-4FF8-8376-38ECD6620368}" type="presParOf" srcId="{2C52AF52-A4CF-4BA7-A124-B3F792664802}" destId="{0BC4C270-430C-43CD-8783-634B17E5AF5B}" srcOrd="8" destOrd="0" presId="urn:microsoft.com/office/officeart/2005/8/layout/vList2"/>
    <dgm:cxn modelId="{84FEDA20-0DD9-4939-9F09-64159B9E8608}" type="presParOf" srcId="{2C52AF52-A4CF-4BA7-A124-B3F792664802}" destId="{1E21CF8E-32E5-4302-8A52-A795260F16BE}" srcOrd="9" destOrd="0" presId="urn:microsoft.com/office/officeart/2005/8/layout/vList2"/>
    <dgm:cxn modelId="{FBFC6EAC-0BCE-4647-A487-2039F07EE236}" type="presParOf" srcId="{2C52AF52-A4CF-4BA7-A124-B3F792664802}" destId="{9FBE6D37-578E-4B3F-8C95-19CAFEF8E8A6}" srcOrd="10" destOrd="0" presId="urn:microsoft.com/office/officeart/2005/8/layout/vList2"/>
    <dgm:cxn modelId="{FAEA2561-2D18-4264-84E4-893A3AB91DD3}" type="presParOf" srcId="{2C52AF52-A4CF-4BA7-A124-B3F792664802}" destId="{B1629C98-67EA-4BC4-B9FB-AF8746923A27}" srcOrd="11" destOrd="0" presId="urn:microsoft.com/office/officeart/2005/8/layout/vList2"/>
    <dgm:cxn modelId="{491C2350-862A-4C17-8CA8-A7166FE8F37C}" type="presParOf" srcId="{2C52AF52-A4CF-4BA7-A124-B3F792664802}" destId="{1EA6FB2B-057D-4B2C-B110-1EB28E477E5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E105840-A38F-492D-91E5-32C25B8F587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0F346DA-27C3-45C9-B56A-02D60CA7C505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1"/>
              </a:solidFill>
            </a:rPr>
            <a:t>Europa: no al suicidio dell’Europa </a:t>
          </a:r>
          <a:r>
            <a:rPr lang="it-IT" b="1" i="1" dirty="0" smtClean="0">
              <a:solidFill>
                <a:schemeClr val="bg1"/>
              </a:solidFill>
            </a:rPr>
            <a:t>(cit. da Paul </a:t>
          </a:r>
          <a:r>
            <a:rPr lang="it-IT" b="1" i="1" dirty="0" err="1" smtClean="0">
              <a:solidFill>
                <a:schemeClr val="bg1"/>
              </a:solidFill>
            </a:rPr>
            <a:t>Krugman</a:t>
          </a:r>
          <a:r>
            <a:rPr lang="it-IT" b="1" i="1" dirty="0" smtClean="0">
              <a:solidFill>
                <a:schemeClr val="bg1"/>
              </a:solidFill>
            </a:rPr>
            <a:t>)</a:t>
          </a:r>
          <a:endParaRPr lang="it-IT" b="1" i="1" dirty="0">
            <a:solidFill>
              <a:schemeClr val="bg1"/>
            </a:solidFill>
          </a:endParaRPr>
        </a:p>
      </dgm:t>
    </dgm:pt>
    <dgm:pt modelId="{67DE512B-FCDD-4E90-9A7B-001961BB087A}" type="parTrans" cxnId="{E202C4D5-C70C-4FE4-B374-76005B426279}">
      <dgm:prSet/>
      <dgm:spPr/>
      <dgm:t>
        <a:bodyPr/>
        <a:lstStyle/>
        <a:p>
          <a:endParaRPr lang="it-IT"/>
        </a:p>
      </dgm:t>
    </dgm:pt>
    <dgm:pt modelId="{0333F000-791E-4FA8-AEA9-0961C01433C1}" type="sibTrans" cxnId="{E202C4D5-C70C-4FE4-B374-76005B426279}">
      <dgm:prSet/>
      <dgm:spPr/>
      <dgm:t>
        <a:bodyPr/>
        <a:lstStyle/>
        <a:p>
          <a:endParaRPr lang="it-IT"/>
        </a:p>
      </dgm:t>
    </dgm:pt>
    <dgm:pt modelId="{61E9E02A-8954-4644-B07E-032F3C4F54CC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1"/>
              </a:solidFill>
            </a:rPr>
            <a:t>Italia: rigore, equità, </a:t>
          </a:r>
          <a:r>
            <a:rPr lang="it-IT" b="1" dirty="0" smtClean="0">
              <a:solidFill>
                <a:schemeClr val="bg1"/>
              </a:solidFill>
            </a:rPr>
            <a:t>crescita … </a:t>
          </a:r>
          <a:r>
            <a:rPr lang="it-IT" b="1" i="1" dirty="0" smtClean="0">
              <a:solidFill>
                <a:schemeClr val="bg1"/>
              </a:solidFill>
            </a:rPr>
            <a:t>(cit. da Mario Monti)</a:t>
          </a:r>
          <a:endParaRPr lang="it-IT" b="1" i="1" dirty="0">
            <a:solidFill>
              <a:schemeClr val="bg1"/>
            </a:solidFill>
          </a:endParaRPr>
        </a:p>
      </dgm:t>
    </dgm:pt>
    <dgm:pt modelId="{D559F298-CEF5-476D-AC1D-B63BA5835E91}" type="parTrans" cxnId="{155E3378-6314-4911-AE3A-AA9E1CCAA389}">
      <dgm:prSet/>
      <dgm:spPr/>
      <dgm:t>
        <a:bodyPr/>
        <a:lstStyle/>
        <a:p>
          <a:endParaRPr lang="it-IT"/>
        </a:p>
      </dgm:t>
    </dgm:pt>
    <dgm:pt modelId="{A7071FA1-9BB7-4EB1-8F9F-188AA642D5A2}" type="sibTrans" cxnId="{155E3378-6314-4911-AE3A-AA9E1CCAA389}">
      <dgm:prSet/>
      <dgm:spPr/>
      <dgm:t>
        <a:bodyPr/>
        <a:lstStyle/>
        <a:p>
          <a:endParaRPr lang="it-IT"/>
        </a:p>
      </dgm:t>
    </dgm:pt>
    <dgm:pt modelId="{8CC64021-2173-4ED4-B564-3D16FCCF1068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1"/>
              </a:solidFill>
            </a:rPr>
            <a:t>Abruzzo: ricostruzione e sviluppo</a:t>
          </a:r>
          <a:endParaRPr lang="it-IT" b="1" dirty="0">
            <a:solidFill>
              <a:schemeClr val="bg1"/>
            </a:solidFill>
          </a:endParaRPr>
        </a:p>
      </dgm:t>
    </dgm:pt>
    <dgm:pt modelId="{170DFB08-66CE-4CAB-A594-520AC8D026D2}" type="parTrans" cxnId="{E9DD573C-BB9C-4066-A09D-39D546E3627D}">
      <dgm:prSet/>
      <dgm:spPr/>
      <dgm:t>
        <a:bodyPr/>
        <a:lstStyle/>
        <a:p>
          <a:endParaRPr lang="it-IT"/>
        </a:p>
      </dgm:t>
    </dgm:pt>
    <dgm:pt modelId="{989D77A7-EFBA-449F-9B03-3ACCADAA9A4F}" type="sibTrans" cxnId="{E9DD573C-BB9C-4066-A09D-39D546E3627D}">
      <dgm:prSet/>
      <dgm:spPr/>
      <dgm:t>
        <a:bodyPr/>
        <a:lstStyle/>
        <a:p>
          <a:endParaRPr lang="it-IT"/>
        </a:p>
      </dgm:t>
    </dgm:pt>
    <dgm:pt modelId="{42D01C00-9009-4C4C-B101-9C2E31356143}" type="pres">
      <dgm:prSet presAssocID="{DE105840-A38F-492D-91E5-32C25B8F587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1494FB2-43CC-40A5-A1D6-2C5B87DE0CBE}" type="pres">
      <dgm:prSet presAssocID="{20F346DA-27C3-45C9-B56A-02D60CA7C505}" presName="circ1" presStyleLbl="vennNode1" presStyleIdx="0" presStyleCnt="3"/>
      <dgm:spPr/>
      <dgm:t>
        <a:bodyPr/>
        <a:lstStyle/>
        <a:p>
          <a:endParaRPr lang="it-IT"/>
        </a:p>
      </dgm:t>
    </dgm:pt>
    <dgm:pt modelId="{27BB44BC-EC2A-49ED-92EF-36D17387FCC2}" type="pres">
      <dgm:prSet presAssocID="{20F346DA-27C3-45C9-B56A-02D60CA7C50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3467D1-15B5-4046-8181-1B68F4DAAD40}" type="pres">
      <dgm:prSet presAssocID="{61E9E02A-8954-4644-B07E-032F3C4F54CC}" presName="circ2" presStyleLbl="vennNode1" presStyleIdx="1" presStyleCnt="3"/>
      <dgm:spPr/>
      <dgm:t>
        <a:bodyPr/>
        <a:lstStyle/>
        <a:p>
          <a:endParaRPr lang="it-IT"/>
        </a:p>
      </dgm:t>
    </dgm:pt>
    <dgm:pt modelId="{C1B4FFC2-1148-4FD4-9B47-B8B275D9F75F}" type="pres">
      <dgm:prSet presAssocID="{61E9E02A-8954-4644-B07E-032F3C4F54C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FD7248-3DF0-4D91-BB90-9267B17404CC}" type="pres">
      <dgm:prSet presAssocID="{8CC64021-2173-4ED4-B564-3D16FCCF1068}" presName="circ3" presStyleLbl="vennNode1" presStyleIdx="2" presStyleCnt="3"/>
      <dgm:spPr/>
      <dgm:t>
        <a:bodyPr/>
        <a:lstStyle/>
        <a:p>
          <a:endParaRPr lang="it-IT"/>
        </a:p>
      </dgm:t>
    </dgm:pt>
    <dgm:pt modelId="{46522694-8235-40E8-8F4A-55CBCAD6E059}" type="pres">
      <dgm:prSet presAssocID="{8CC64021-2173-4ED4-B564-3D16FCCF106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E12FA5F-8D70-4457-956D-399212573CD1}" type="presOf" srcId="{8CC64021-2173-4ED4-B564-3D16FCCF1068}" destId="{46522694-8235-40E8-8F4A-55CBCAD6E059}" srcOrd="1" destOrd="0" presId="urn:microsoft.com/office/officeart/2005/8/layout/venn1"/>
    <dgm:cxn modelId="{EA9BD784-AE3C-477E-A2FC-E9C783F544ED}" type="presOf" srcId="{61E9E02A-8954-4644-B07E-032F3C4F54CC}" destId="{733467D1-15B5-4046-8181-1B68F4DAAD40}" srcOrd="0" destOrd="0" presId="urn:microsoft.com/office/officeart/2005/8/layout/venn1"/>
    <dgm:cxn modelId="{155E3378-6314-4911-AE3A-AA9E1CCAA389}" srcId="{DE105840-A38F-492D-91E5-32C25B8F5871}" destId="{61E9E02A-8954-4644-B07E-032F3C4F54CC}" srcOrd="1" destOrd="0" parTransId="{D559F298-CEF5-476D-AC1D-B63BA5835E91}" sibTransId="{A7071FA1-9BB7-4EB1-8F9F-188AA642D5A2}"/>
    <dgm:cxn modelId="{273FDF16-B933-4425-A814-4BED361A4216}" type="presOf" srcId="{20F346DA-27C3-45C9-B56A-02D60CA7C505}" destId="{61494FB2-43CC-40A5-A1D6-2C5B87DE0CBE}" srcOrd="0" destOrd="0" presId="urn:microsoft.com/office/officeart/2005/8/layout/venn1"/>
    <dgm:cxn modelId="{49400493-1FBA-4D22-8D35-CA50C5EFBBCA}" type="presOf" srcId="{8CC64021-2173-4ED4-B564-3D16FCCF1068}" destId="{6EFD7248-3DF0-4D91-BB90-9267B17404CC}" srcOrd="0" destOrd="0" presId="urn:microsoft.com/office/officeart/2005/8/layout/venn1"/>
    <dgm:cxn modelId="{F954626D-1118-4AB9-95D7-E4932A2478B3}" type="presOf" srcId="{61E9E02A-8954-4644-B07E-032F3C4F54CC}" destId="{C1B4FFC2-1148-4FD4-9B47-B8B275D9F75F}" srcOrd="1" destOrd="0" presId="urn:microsoft.com/office/officeart/2005/8/layout/venn1"/>
    <dgm:cxn modelId="{94630A5A-9F30-41AC-977B-135A564E1D13}" type="presOf" srcId="{DE105840-A38F-492D-91E5-32C25B8F5871}" destId="{42D01C00-9009-4C4C-B101-9C2E31356143}" srcOrd="0" destOrd="0" presId="urn:microsoft.com/office/officeart/2005/8/layout/venn1"/>
    <dgm:cxn modelId="{B01432F8-9F16-4D85-8931-F8DF1309F6E8}" type="presOf" srcId="{20F346DA-27C3-45C9-B56A-02D60CA7C505}" destId="{27BB44BC-EC2A-49ED-92EF-36D17387FCC2}" srcOrd="1" destOrd="0" presId="urn:microsoft.com/office/officeart/2005/8/layout/venn1"/>
    <dgm:cxn modelId="{E202C4D5-C70C-4FE4-B374-76005B426279}" srcId="{DE105840-A38F-492D-91E5-32C25B8F5871}" destId="{20F346DA-27C3-45C9-B56A-02D60CA7C505}" srcOrd="0" destOrd="0" parTransId="{67DE512B-FCDD-4E90-9A7B-001961BB087A}" sibTransId="{0333F000-791E-4FA8-AEA9-0961C01433C1}"/>
    <dgm:cxn modelId="{E9DD573C-BB9C-4066-A09D-39D546E3627D}" srcId="{DE105840-A38F-492D-91E5-32C25B8F5871}" destId="{8CC64021-2173-4ED4-B564-3D16FCCF1068}" srcOrd="2" destOrd="0" parTransId="{170DFB08-66CE-4CAB-A594-520AC8D026D2}" sibTransId="{989D77A7-EFBA-449F-9B03-3ACCADAA9A4F}"/>
    <dgm:cxn modelId="{2F8D248C-16BD-4404-98F1-B021450C79D2}" type="presParOf" srcId="{42D01C00-9009-4C4C-B101-9C2E31356143}" destId="{61494FB2-43CC-40A5-A1D6-2C5B87DE0CBE}" srcOrd="0" destOrd="0" presId="urn:microsoft.com/office/officeart/2005/8/layout/venn1"/>
    <dgm:cxn modelId="{20676D15-55FE-4D48-82CF-FE55FE361709}" type="presParOf" srcId="{42D01C00-9009-4C4C-B101-9C2E31356143}" destId="{27BB44BC-EC2A-49ED-92EF-36D17387FCC2}" srcOrd="1" destOrd="0" presId="urn:microsoft.com/office/officeart/2005/8/layout/venn1"/>
    <dgm:cxn modelId="{BA1FCD04-20F3-4BD8-80B8-5554EB163276}" type="presParOf" srcId="{42D01C00-9009-4C4C-B101-9C2E31356143}" destId="{733467D1-15B5-4046-8181-1B68F4DAAD40}" srcOrd="2" destOrd="0" presId="urn:microsoft.com/office/officeart/2005/8/layout/venn1"/>
    <dgm:cxn modelId="{598DFA3E-CA06-474C-821A-2F61895E4274}" type="presParOf" srcId="{42D01C00-9009-4C4C-B101-9C2E31356143}" destId="{C1B4FFC2-1148-4FD4-9B47-B8B275D9F75F}" srcOrd="3" destOrd="0" presId="urn:microsoft.com/office/officeart/2005/8/layout/venn1"/>
    <dgm:cxn modelId="{3633AE81-607C-4FEB-9CB6-238E2D2AD3D9}" type="presParOf" srcId="{42D01C00-9009-4C4C-B101-9C2E31356143}" destId="{6EFD7248-3DF0-4D91-BB90-9267B17404CC}" srcOrd="4" destOrd="0" presId="urn:microsoft.com/office/officeart/2005/8/layout/venn1"/>
    <dgm:cxn modelId="{DE88B7FA-010D-413C-8D1D-287D623EFD5F}" type="presParOf" srcId="{42D01C00-9009-4C4C-B101-9C2E31356143}" destId="{46522694-8235-40E8-8F4A-55CBCAD6E05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8F148EB-9564-4591-9923-66D3BE1ED62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1792BFA1-2D57-4567-A253-7E75C2D2DF16}">
      <dgm:prSet custT="1"/>
      <dgm:spPr/>
      <dgm:t>
        <a:bodyPr/>
        <a:lstStyle/>
        <a:p>
          <a:pPr rtl="0"/>
          <a:r>
            <a:rPr lang="it-IT" sz="1800" b="1" dirty="0" smtClean="0"/>
            <a:t>Bene il lavoro in corso sulle aree di crisi (Cratere; Valle </a:t>
          </a:r>
          <a:r>
            <a:rPr lang="it-IT" sz="1800" b="1" dirty="0" err="1" smtClean="0"/>
            <a:t>Peligna</a:t>
          </a:r>
          <a:r>
            <a:rPr lang="it-IT" sz="1800" b="1" dirty="0" smtClean="0"/>
            <a:t>; </a:t>
          </a:r>
          <a:r>
            <a:rPr lang="it-IT" sz="1800" b="1" dirty="0" err="1" smtClean="0"/>
            <a:t>Val</a:t>
          </a:r>
          <a:r>
            <a:rPr lang="it-IT" sz="1800" b="1" dirty="0" smtClean="0"/>
            <a:t> Vibrata; </a:t>
          </a:r>
          <a:r>
            <a:rPr lang="it-IT" sz="1800" b="1" dirty="0" err="1" smtClean="0"/>
            <a:t>Val</a:t>
          </a:r>
          <a:r>
            <a:rPr lang="it-IT" sz="1800" b="1" dirty="0" smtClean="0"/>
            <a:t>  Pescara; </a:t>
          </a:r>
          <a:r>
            <a:rPr lang="it-IT" sz="1800" b="1" dirty="0" err="1" smtClean="0"/>
            <a:t>Val</a:t>
          </a:r>
          <a:r>
            <a:rPr lang="it-IT" sz="1800" b="1" dirty="0" smtClean="0"/>
            <a:t> </a:t>
          </a:r>
          <a:r>
            <a:rPr lang="it-IT" sz="1800" b="1" dirty="0" err="1" smtClean="0"/>
            <a:t>Sinello</a:t>
          </a:r>
          <a:r>
            <a:rPr lang="it-IT" sz="1800" b="1" dirty="0" smtClean="0"/>
            <a:t>), con possibilità di rimodulare il FAS a sostegno degli obiettivi dei Piani di Rilancio d’Area.</a:t>
          </a:r>
          <a:endParaRPr lang="it-IT" sz="1800" b="1" dirty="0"/>
        </a:p>
      </dgm:t>
    </dgm:pt>
    <dgm:pt modelId="{5FBCBD2E-1F74-4874-A791-07D39D25BA01}" type="parTrans" cxnId="{D65D37A8-4390-4EF5-8C24-10350E9B03C4}">
      <dgm:prSet/>
      <dgm:spPr/>
      <dgm:t>
        <a:bodyPr/>
        <a:lstStyle/>
        <a:p>
          <a:endParaRPr lang="it-IT"/>
        </a:p>
      </dgm:t>
    </dgm:pt>
    <dgm:pt modelId="{7630D033-2046-4C2E-889F-782830675744}" type="sibTrans" cxnId="{D65D37A8-4390-4EF5-8C24-10350E9B03C4}">
      <dgm:prSet/>
      <dgm:spPr/>
      <dgm:t>
        <a:bodyPr/>
        <a:lstStyle/>
        <a:p>
          <a:endParaRPr lang="it-IT"/>
        </a:p>
      </dgm:t>
    </dgm:pt>
    <dgm:pt modelId="{F824246F-E50E-434A-85F5-31822DA19038}">
      <dgm:prSet custT="1"/>
      <dgm:spPr/>
      <dgm:t>
        <a:bodyPr/>
        <a:lstStyle/>
        <a:p>
          <a:pPr rtl="0"/>
          <a:r>
            <a:rPr lang="it-IT" sz="2800" b="1" dirty="0" smtClean="0"/>
            <a:t>Integrare la dimensione territoriale delle aree con quella delle aziende.</a:t>
          </a:r>
          <a:endParaRPr lang="it-IT" sz="2800" b="1" dirty="0"/>
        </a:p>
      </dgm:t>
    </dgm:pt>
    <dgm:pt modelId="{09E4F7B4-F111-4540-930D-CAA452E9357C}" type="parTrans" cxnId="{A18AB4CC-14C8-4FD6-AEC9-5BC325C44BBE}">
      <dgm:prSet/>
      <dgm:spPr/>
      <dgm:t>
        <a:bodyPr/>
        <a:lstStyle/>
        <a:p>
          <a:endParaRPr lang="it-IT"/>
        </a:p>
      </dgm:t>
    </dgm:pt>
    <dgm:pt modelId="{9F1C4D22-A404-4B1B-9B16-540149B3F460}" type="sibTrans" cxnId="{A18AB4CC-14C8-4FD6-AEC9-5BC325C44BBE}">
      <dgm:prSet/>
      <dgm:spPr/>
      <dgm:t>
        <a:bodyPr/>
        <a:lstStyle/>
        <a:p>
          <a:endParaRPr lang="it-IT"/>
        </a:p>
      </dgm:t>
    </dgm:pt>
    <dgm:pt modelId="{A931552C-5DBB-45CE-9D63-C6276B0DF671}" type="pres">
      <dgm:prSet presAssocID="{78F148EB-9564-4591-9923-66D3BE1ED62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CB7ABAB-5CF9-4AF3-A097-A73D45C25CF8}" type="pres">
      <dgm:prSet presAssocID="{1792BFA1-2D57-4567-A253-7E75C2D2DF1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75560A-D93C-44B7-A01C-81BE3267AA4D}" type="pres">
      <dgm:prSet presAssocID="{F824246F-E50E-434A-85F5-31822DA1903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7917FE2-7B0A-4A7D-9DFE-DC82D0D92026}" type="presOf" srcId="{F824246F-E50E-434A-85F5-31822DA19038}" destId="{8675560A-D93C-44B7-A01C-81BE3267AA4D}" srcOrd="0" destOrd="0" presId="urn:microsoft.com/office/officeart/2005/8/layout/arrow5"/>
    <dgm:cxn modelId="{D65D37A8-4390-4EF5-8C24-10350E9B03C4}" srcId="{78F148EB-9564-4591-9923-66D3BE1ED628}" destId="{1792BFA1-2D57-4567-A253-7E75C2D2DF16}" srcOrd="0" destOrd="0" parTransId="{5FBCBD2E-1F74-4874-A791-07D39D25BA01}" sibTransId="{7630D033-2046-4C2E-889F-782830675744}"/>
    <dgm:cxn modelId="{A18AB4CC-14C8-4FD6-AEC9-5BC325C44BBE}" srcId="{78F148EB-9564-4591-9923-66D3BE1ED628}" destId="{F824246F-E50E-434A-85F5-31822DA19038}" srcOrd="1" destOrd="0" parTransId="{09E4F7B4-F111-4540-930D-CAA452E9357C}" sibTransId="{9F1C4D22-A404-4B1B-9B16-540149B3F460}"/>
    <dgm:cxn modelId="{ADFE64B6-7D26-4951-837E-1E885FF24EB6}" type="presOf" srcId="{1792BFA1-2D57-4567-A253-7E75C2D2DF16}" destId="{0CB7ABAB-5CF9-4AF3-A097-A73D45C25CF8}" srcOrd="0" destOrd="0" presId="urn:microsoft.com/office/officeart/2005/8/layout/arrow5"/>
    <dgm:cxn modelId="{33497128-C0B2-4F21-B43C-A34C20EDA3B1}" type="presOf" srcId="{78F148EB-9564-4591-9923-66D3BE1ED628}" destId="{A931552C-5DBB-45CE-9D63-C6276B0DF671}" srcOrd="0" destOrd="0" presId="urn:microsoft.com/office/officeart/2005/8/layout/arrow5"/>
    <dgm:cxn modelId="{6D22F84D-02AC-4C95-8D74-6696CA4B0EAD}" type="presParOf" srcId="{A931552C-5DBB-45CE-9D63-C6276B0DF671}" destId="{0CB7ABAB-5CF9-4AF3-A097-A73D45C25CF8}" srcOrd="0" destOrd="0" presId="urn:microsoft.com/office/officeart/2005/8/layout/arrow5"/>
    <dgm:cxn modelId="{544AD35C-D51F-415E-AD5C-D6F85FDBBE03}" type="presParOf" srcId="{A931552C-5DBB-45CE-9D63-C6276B0DF671}" destId="{8675560A-D93C-44B7-A01C-81BE3267AA4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BF6D89C-C4FC-4621-8932-F29C358C761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979C03E-C314-46A3-94E8-685A8B41D15F}">
      <dgm:prSet/>
      <dgm:spPr/>
      <dgm:t>
        <a:bodyPr/>
        <a:lstStyle/>
        <a:p>
          <a:pPr rtl="0"/>
          <a:r>
            <a:rPr lang="it-IT" i="1" dirty="0" smtClean="0"/>
            <a:t>Dall’Indagine semestrale sull’Industria abruzzese di Confindustria Abruzzo – secondo semestre 2011:</a:t>
          </a:r>
          <a:endParaRPr lang="it-IT" dirty="0"/>
        </a:p>
      </dgm:t>
    </dgm:pt>
    <dgm:pt modelId="{AC5BF03F-7C56-4BD9-8067-1C971CD54607}" type="parTrans" cxnId="{8DC7B54F-7C3E-4798-A3EA-91CC6C6AC9B2}">
      <dgm:prSet/>
      <dgm:spPr/>
      <dgm:t>
        <a:bodyPr/>
        <a:lstStyle/>
        <a:p>
          <a:endParaRPr lang="it-IT"/>
        </a:p>
      </dgm:t>
    </dgm:pt>
    <dgm:pt modelId="{14378985-9FD4-4F2B-8899-BE0F0E30F8C6}" type="sibTrans" cxnId="{8DC7B54F-7C3E-4798-A3EA-91CC6C6AC9B2}">
      <dgm:prSet/>
      <dgm:spPr/>
      <dgm:t>
        <a:bodyPr/>
        <a:lstStyle/>
        <a:p>
          <a:endParaRPr lang="it-IT"/>
        </a:p>
      </dgm:t>
    </dgm:pt>
    <dgm:pt modelId="{C98C4825-D7D8-484A-A6B9-28F1876F3A9A}">
      <dgm:prSet custT="1"/>
      <dgm:spPr/>
      <dgm:t>
        <a:bodyPr/>
        <a:lstStyle/>
        <a:p>
          <a:pPr rtl="0"/>
          <a:r>
            <a:rPr lang="it-IT" sz="2800" dirty="0" smtClean="0"/>
            <a:t>Export: +1,4% (sul IV trimestre 2011)</a:t>
          </a:r>
          <a:endParaRPr lang="it-IT" sz="2800" dirty="0"/>
        </a:p>
      </dgm:t>
    </dgm:pt>
    <dgm:pt modelId="{8DF3C807-261F-40FB-A056-4C5008DF548B}" type="parTrans" cxnId="{C218A091-9841-4FD7-8408-E59E59466AF7}">
      <dgm:prSet/>
      <dgm:spPr/>
      <dgm:t>
        <a:bodyPr/>
        <a:lstStyle/>
        <a:p>
          <a:endParaRPr lang="it-IT"/>
        </a:p>
      </dgm:t>
    </dgm:pt>
    <dgm:pt modelId="{0F2C5F51-958A-4AF7-956A-263B826BA163}" type="sibTrans" cxnId="{C218A091-9841-4FD7-8408-E59E59466AF7}">
      <dgm:prSet/>
      <dgm:spPr/>
      <dgm:t>
        <a:bodyPr/>
        <a:lstStyle/>
        <a:p>
          <a:endParaRPr lang="it-IT"/>
        </a:p>
      </dgm:t>
    </dgm:pt>
    <dgm:pt modelId="{D979875C-8984-4DA8-9FF3-D4DBC7032339}">
      <dgm:prSet custT="1"/>
      <dgm:spPr/>
      <dgm:t>
        <a:bodyPr/>
        <a:lstStyle/>
        <a:p>
          <a:pPr rtl="0"/>
          <a:r>
            <a:rPr lang="it-IT" sz="2800" dirty="0" smtClean="0"/>
            <a:t>Quota export Abruzzo su export Italia: +0,1%</a:t>
          </a:r>
          <a:endParaRPr lang="it-IT" sz="2800" dirty="0"/>
        </a:p>
      </dgm:t>
    </dgm:pt>
    <dgm:pt modelId="{8EE06F66-1826-495B-923B-0C1AF09F2F8B}" type="parTrans" cxnId="{AEBD6D81-2DB3-4C18-952A-4F47EB865031}">
      <dgm:prSet/>
      <dgm:spPr/>
      <dgm:t>
        <a:bodyPr/>
        <a:lstStyle/>
        <a:p>
          <a:endParaRPr lang="it-IT"/>
        </a:p>
      </dgm:t>
    </dgm:pt>
    <dgm:pt modelId="{D03D954B-09AF-40E5-9593-FCD8F725A611}" type="sibTrans" cxnId="{AEBD6D81-2DB3-4C18-952A-4F47EB865031}">
      <dgm:prSet/>
      <dgm:spPr/>
      <dgm:t>
        <a:bodyPr/>
        <a:lstStyle/>
        <a:p>
          <a:endParaRPr lang="it-IT"/>
        </a:p>
      </dgm:t>
    </dgm:pt>
    <dgm:pt modelId="{1184DA8D-990C-4C03-A0E2-475B149AD0AD}">
      <dgm:prSet custT="1"/>
      <dgm:spPr/>
      <dgm:t>
        <a:bodyPr/>
        <a:lstStyle/>
        <a:p>
          <a:pPr rtl="0"/>
          <a:r>
            <a:rPr lang="it-IT" sz="2800" dirty="0" smtClean="0"/>
            <a:t>Fiducia delle imprese: -5,20%</a:t>
          </a:r>
          <a:endParaRPr lang="it-IT" sz="2800" dirty="0"/>
        </a:p>
      </dgm:t>
    </dgm:pt>
    <dgm:pt modelId="{E8FA6664-2959-45BF-9C90-3E658B3164F8}" type="parTrans" cxnId="{9282882F-5F46-4F05-A83D-8FE97FE2E3CB}">
      <dgm:prSet/>
      <dgm:spPr/>
      <dgm:t>
        <a:bodyPr/>
        <a:lstStyle/>
        <a:p>
          <a:endParaRPr lang="it-IT"/>
        </a:p>
      </dgm:t>
    </dgm:pt>
    <dgm:pt modelId="{8D09F5E9-F6EF-41F1-82E2-B9F552CCC49F}" type="sibTrans" cxnId="{9282882F-5F46-4F05-A83D-8FE97FE2E3CB}">
      <dgm:prSet/>
      <dgm:spPr/>
      <dgm:t>
        <a:bodyPr/>
        <a:lstStyle/>
        <a:p>
          <a:endParaRPr lang="it-IT"/>
        </a:p>
      </dgm:t>
    </dgm:pt>
    <dgm:pt modelId="{B6B3C1E2-386A-4DB6-8EBD-D21326AC0E10}">
      <dgm:prSet custT="1"/>
      <dgm:spPr/>
      <dgm:t>
        <a:bodyPr/>
        <a:lstStyle/>
        <a:p>
          <a:pPr rtl="0"/>
          <a:r>
            <a:rPr lang="it-IT" sz="2800" dirty="0" smtClean="0"/>
            <a:t>Fiducia dei consumatori: -10,90%</a:t>
          </a:r>
          <a:endParaRPr lang="it-IT" sz="2800" dirty="0"/>
        </a:p>
      </dgm:t>
    </dgm:pt>
    <dgm:pt modelId="{32B411A9-565E-4910-908F-1BF434F1E389}" type="parTrans" cxnId="{808AB5B1-4F6A-4AAD-993D-034BD9B14A86}">
      <dgm:prSet/>
      <dgm:spPr/>
      <dgm:t>
        <a:bodyPr/>
        <a:lstStyle/>
        <a:p>
          <a:endParaRPr lang="it-IT"/>
        </a:p>
      </dgm:t>
    </dgm:pt>
    <dgm:pt modelId="{7E7AA87D-E38B-4415-BDD3-6F95EC32F979}" type="sibTrans" cxnId="{808AB5B1-4F6A-4AAD-993D-034BD9B14A86}">
      <dgm:prSet/>
      <dgm:spPr/>
      <dgm:t>
        <a:bodyPr/>
        <a:lstStyle/>
        <a:p>
          <a:endParaRPr lang="it-IT"/>
        </a:p>
      </dgm:t>
    </dgm:pt>
    <dgm:pt modelId="{68115F30-34B7-431D-AE5E-57807051023C}">
      <dgm:prSet custT="1"/>
      <dgm:spPr/>
      <dgm:t>
        <a:bodyPr/>
        <a:lstStyle/>
        <a:p>
          <a:pPr rtl="0"/>
          <a:r>
            <a:rPr lang="it-IT" sz="2800" dirty="0" smtClean="0"/>
            <a:t>Demografia delle imprese: -137</a:t>
          </a:r>
          <a:endParaRPr lang="it-IT" sz="2800" dirty="0"/>
        </a:p>
      </dgm:t>
    </dgm:pt>
    <dgm:pt modelId="{EE5CECE9-D482-4096-8D20-913AB6C9D435}" type="parTrans" cxnId="{0B34E377-EE0C-49A3-96F4-A01487C24D0B}">
      <dgm:prSet/>
      <dgm:spPr/>
      <dgm:t>
        <a:bodyPr/>
        <a:lstStyle/>
        <a:p>
          <a:endParaRPr lang="it-IT"/>
        </a:p>
      </dgm:t>
    </dgm:pt>
    <dgm:pt modelId="{AD35F1F6-7A1E-4167-8687-B41005AE81E2}" type="sibTrans" cxnId="{0B34E377-EE0C-49A3-96F4-A01487C24D0B}">
      <dgm:prSet/>
      <dgm:spPr/>
      <dgm:t>
        <a:bodyPr/>
        <a:lstStyle/>
        <a:p>
          <a:endParaRPr lang="it-IT"/>
        </a:p>
      </dgm:t>
    </dgm:pt>
    <dgm:pt modelId="{D62EE253-72DA-474B-B161-1811183D3A23}">
      <dgm:prSet custT="1"/>
      <dgm:spPr/>
      <dgm:t>
        <a:bodyPr/>
        <a:lstStyle/>
        <a:p>
          <a:pPr rtl="0"/>
          <a:r>
            <a:rPr lang="it-IT" sz="1800" b="1" dirty="0" smtClean="0"/>
            <a:t>Per la crescita, non basta l’export, ci vuole la ripresa dei consumi interni</a:t>
          </a:r>
          <a:endParaRPr lang="it-IT" sz="1800" b="1" dirty="0"/>
        </a:p>
      </dgm:t>
    </dgm:pt>
    <dgm:pt modelId="{E8F6B7C2-9CA3-41FF-8AB0-EF03B503F821}" type="parTrans" cxnId="{4465D3C6-5B85-4B2E-ADF0-3C8D2BF30012}">
      <dgm:prSet/>
      <dgm:spPr/>
      <dgm:t>
        <a:bodyPr/>
        <a:lstStyle/>
        <a:p>
          <a:endParaRPr lang="it-IT"/>
        </a:p>
      </dgm:t>
    </dgm:pt>
    <dgm:pt modelId="{362DE1F3-C2D2-46AB-B889-83A40E5EEFB5}" type="sibTrans" cxnId="{4465D3C6-5B85-4B2E-ADF0-3C8D2BF30012}">
      <dgm:prSet/>
      <dgm:spPr/>
      <dgm:t>
        <a:bodyPr/>
        <a:lstStyle/>
        <a:p>
          <a:endParaRPr lang="it-IT"/>
        </a:p>
      </dgm:t>
    </dgm:pt>
    <dgm:pt modelId="{7A161886-CB9F-4487-951F-1E864F4D6809}" type="pres">
      <dgm:prSet presAssocID="{1BF6D89C-C4FC-4621-8932-F29C358C7619}" presName="Name0" presStyleCnt="0">
        <dgm:presLayoutVars>
          <dgm:dir/>
          <dgm:animLvl val="lvl"/>
          <dgm:resizeHandles val="exact"/>
        </dgm:presLayoutVars>
      </dgm:prSet>
      <dgm:spPr/>
    </dgm:pt>
    <dgm:pt modelId="{6533C0A6-A2B0-419B-B3CC-4DEA3081F72D}" type="pres">
      <dgm:prSet presAssocID="{E979C03E-C314-46A3-94E8-685A8B41D15F}" presName="linNode" presStyleCnt="0"/>
      <dgm:spPr/>
    </dgm:pt>
    <dgm:pt modelId="{557F3EB8-4003-4D22-9DAC-CCFE2BE2533B}" type="pres">
      <dgm:prSet presAssocID="{E979C03E-C314-46A3-94E8-685A8B41D15F}" presName="parentText" presStyleLbl="node1" presStyleIdx="0" presStyleCnt="7" custScaleX="249995">
        <dgm:presLayoutVars>
          <dgm:chMax val="1"/>
          <dgm:bulletEnabled val="1"/>
        </dgm:presLayoutVars>
      </dgm:prSet>
      <dgm:spPr/>
    </dgm:pt>
    <dgm:pt modelId="{7AA0A62D-F6D4-4629-A63D-D2FA5EEC956A}" type="pres">
      <dgm:prSet presAssocID="{14378985-9FD4-4F2B-8899-BE0F0E30F8C6}" presName="sp" presStyleCnt="0"/>
      <dgm:spPr/>
    </dgm:pt>
    <dgm:pt modelId="{D252E3F9-08B7-4593-9E3F-D24AF419CA90}" type="pres">
      <dgm:prSet presAssocID="{C98C4825-D7D8-484A-A6B9-28F1876F3A9A}" presName="linNode" presStyleCnt="0"/>
      <dgm:spPr/>
    </dgm:pt>
    <dgm:pt modelId="{F94CD35A-4418-45CE-9799-08E35E18F6B5}" type="pres">
      <dgm:prSet presAssocID="{C98C4825-D7D8-484A-A6B9-28F1876F3A9A}" presName="parentText" presStyleLbl="node1" presStyleIdx="1" presStyleCnt="7" custScaleX="252774">
        <dgm:presLayoutVars>
          <dgm:chMax val="1"/>
          <dgm:bulletEnabled val="1"/>
        </dgm:presLayoutVars>
      </dgm:prSet>
      <dgm:spPr/>
    </dgm:pt>
    <dgm:pt modelId="{EB6EB7EC-993D-4708-8371-42F0E4197C1C}" type="pres">
      <dgm:prSet presAssocID="{0F2C5F51-958A-4AF7-956A-263B826BA163}" presName="sp" presStyleCnt="0"/>
      <dgm:spPr/>
    </dgm:pt>
    <dgm:pt modelId="{5F34C7BC-2FDC-447E-A474-3A82A8F41C53}" type="pres">
      <dgm:prSet presAssocID="{D979875C-8984-4DA8-9FF3-D4DBC7032339}" presName="linNode" presStyleCnt="0"/>
      <dgm:spPr/>
    </dgm:pt>
    <dgm:pt modelId="{3B6A4484-15FF-4A01-92B6-6741CFD81B55}" type="pres">
      <dgm:prSet presAssocID="{D979875C-8984-4DA8-9FF3-D4DBC7032339}" presName="parentText" presStyleLbl="node1" presStyleIdx="2" presStyleCnt="7" custScaleX="252774">
        <dgm:presLayoutVars>
          <dgm:chMax val="1"/>
          <dgm:bulletEnabled val="1"/>
        </dgm:presLayoutVars>
      </dgm:prSet>
      <dgm:spPr/>
    </dgm:pt>
    <dgm:pt modelId="{20087224-A54E-44E7-B30A-F133F7C436AB}" type="pres">
      <dgm:prSet presAssocID="{D03D954B-09AF-40E5-9593-FCD8F725A611}" presName="sp" presStyleCnt="0"/>
      <dgm:spPr/>
    </dgm:pt>
    <dgm:pt modelId="{E4220EED-2F18-4725-A55A-23AD9D8E993F}" type="pres">
      <dgm:prSet presAssocID="{1184DA8D-990C-4C03-A0E2-475B149AD0AD}" presName="linNode" presStyleCnt="0"/>
      <dgm:spPr/>
    </dgm:pt>
    <dgm:pt modelId="{CE936541-54E8-4747-B614-C81EFE2711CA}" type="pres">
      <dgm:prSet presAssocID="{1184DA8D-990C-4C03-A0E2-475B149AD0AD}" presName="parentText" presStyleLbl="node1" presStyleIdx="3" presStyleCnt="7" custScaleX="252774">
        <dgm:presLayoutVars>
          <dgm:chMax val="1"/>
          <dgm:bulletEnabled val="1"/>
        </dgm:presLayoutVars>
      </dgm:prSet>
      <dgm:spPr/>
    </dgm:pt>
    <dgm:pt modelId="{0194055B-B8D5-469E-85E8-B81CF42A731C}" type="pres">
      <dgm:prSet presAssocID="{8D09F5E9-F6EF-41F1-82E2-B9F552CCC49F}" presName="sp" presStyleCnt="0"/>
      <dgm:spPr/>
    </dgm:pt>
    <dgm:pt modelId="{49D054D7-58E8-46E5-AD01-6BD8FD520C0C}" type="pres">
      <dgm:prSet presAssocID="{B6B3C1E2-386A-4DB6-8EBD-D21326AC0E10}" presName="linNode" presStyleCnt="0"/>
      <dgm:spPr/>
    </dgm:pt>
    <dgm:pt modelId="{D19FCA7C-BE70-4E72-9C4A-39EFC403AA8A}" type="pres">
      <dgm:prSet presAssocID="{B6B3C1E2-386A-4DB6-8EBD-D21326AC0E10}" presName="parentText" presStyleLbl="node1" presStyleIdx="4" presStyleCnt="7" custScaleX="252774">
        <dgm:presLayoutVars>
          <dgm:chMax val="1"/>
          <dgm:bulletEnabled val="1"/>
        </dgm:presLayoutVars>
      </dgm:prSet>
      <dgm:spPr/>
    </dgm:pt>
    <dgm:pt modelId="{455A8DE2-5376-4832-B811-48E79A34DB87}" type="pres">
      <dgm:prSet presAssocID="{7E7AA87D-E38B-4415-BDD3-6F95EC32F979}" presName="sp" presStyleCnt="0"/>
      <dgm:spPr/>
    </dgm:pt>
    <dgm:pt modelId="{2DEB840D-3B3A-4738-AFEB-941005DD1564}" type="pres">
      <dgm:prSet presAssocID="{68115F30-34B7-431D-AE5E-57807051023C}" presName="linNode" presStyleCnt="0"/>
      <dgm:spPr/>
    </dgm:pt>
    <dgm:pt modelId="{0EFBE397-C86F-40CC-B0EA-FE389634F2B5}" type="pres">
      <dgm:prSet presAssocID="{68115F30-34B7-431D-AE5E-57807051023C}" presName="parentText" presStyleLbl="node1" presStyleIdx="5" presStyleCnt="7" custScaleX="252774">
        <dgm:presLayoutVars>
          <dgm:chMax val="1"/>
          <dgm:bulletEnabled val="1"/>
        </dgm:presLayoutVars>
      </dgm:prSet>
      <dgm:spPr/>
    </dgm:pt>
    <dgm:pt modelId="{80279787-A923-46AF-8B66-D7A8316559E0}" type="pres">
      <dgm:prSet presAssocID="{AD35F1F6-7A1E-4167-8687-B41005AE81E2}" presName="sp" presStyleCnt="0"/>
      <dgm:spPr/>
    </dgm:pt>
    <dgm:pt modelId="{32E0A6CF-A42D-4344-9572-DE88D6CFF1AB}" type="pres">
      <dgm:prSet presAssocID="{D62EE253-72DA-474B-B161-1811183D3A23}" presName="linNode" presStyleCnt="0"/>
      <dgm:spPr/>
    </dgm:pt>
    <dgm:pt modelId="{C6C686C4-02EB-42B1-89E8-6BBF854B1507}" type="pres">
      <dgm:prSet presAssocID="{D62EE253-72DA-474B-B161-1811183D3A23}" presName="parentText" presStyleLbl="node1" presStyleIdx="6" presStyleCnt="7" custScaleX="257635">
        <dgm:presLayoutVars>
          <dgm:chMax val="1"/>
          <dgm:bulletEnabled val="1"/>
        </dgm:presLayoutVars>
      </dgm:prSet>
      <dgm:spPr/>
    </dgm:pt>
  </dgm:ptLst>
  <dgm:cxnLst>
    <dgm:cxn modelId="{4465D3C6-5B85-4B2E-ADF0-3C8D2BF30012}" srcId="{1BF6D89C-C4FC-4621-8932-F29C358C7619}" destId="{D62EE253-72DA-474B-B161-1811183D3A23}" srcOrd="6" destOrd="0" parTransId="{E8F6B7C2-9CA3-41FF-8AB0-EF03B503F821}" sibTransId="{362DE1F3-C2D2-46AB-B889-83A40E5EEFB5}"/>
    <dgm:cxn modelId="{C218A091-9841-4FD7-8408-E59E59466AF7}" srcId="{1BF6D89C-C4FC-4621-8932-F29C358C7619}" destId="{C98C4825-D7D8-484A-A6B9-28F1876F3A9A}" srcOrd="1" destOrd="0" parTransId="{8DF3C807-261F-40FB-A056-4C5008DF548B}" sibTransId="{0F2C5F51-958A-4AF7-956A-263B826BA163}"/>
    <dgm:cxn modelId="{808AB5B1-4F6A-4AAD-993D-034BD9B14A86}" srcId="{1BF6D89C-C4FC-4621-8932-F29C358C7619}" destId="{B6B3C1E2-386A-4DB6-8EBD-D21326AC0E10}" srcOrd="4" destOrd="0" parTransId="{32B411A9-565E-4910-908F-1BF434F1E389}" sibTransId="{7E7AA87D-E38B-4415-BDD3-6F95EC32F979}"/>
    <dgm:cxn modelId="{A1F8D1C9-AAA8-445D-A2CF-07A0A870E2FD}" type="presOf" srcId="{E979C03E-C314-46A3-94E8-685A8B41D15F}" destId="{557F3EB8-4003-4D22-9DAC-CCFE2BE2533B}" srcOrd="0" destOrd="0" presId="urn:microsoft.com/office/officeart/2005/8/layout/vList5"/>
    <dgm:cxn modelId="{9282882F-5F46-4F05-A83D-8FE97FE2E3CB}" srcId="{1BF6D89C-C4FC-4621-8932-F29C358C7619}" destId="{1184DA8D-990C-4C03-A0E2-475B149AD0AD}" srcOrd="3" destOrd="0" parTransId="{E8FA6664-2959-45BF-9C90-3E658B3164F8}" sibTransId="{8D09F5E9-F6EF-41F1-82E2-B9F552CCC49F}"/>
    <dgm:cxn modelId="{45624074-31AE-44CE-8B16-3E50F04AD155}" type="presOf" srcId="{1BF6D89C-C4FC-4621-8932-F29C358C7619}" destId="{7A161886-CB9F-4487-951F-1E864F4D6809}" srcOrd="0" destOrd="0" presId="urn:microsoft.com/office/officeart/2005/8/layout/vList5"/>
    <dgm:cxn modelId="{0B34E377-EE0C-49A3-96F4-A01487C24D0B}" srcId="{1BF6D89C-C4FC-4621-8932-F29C358C7619}" destId="{68115F30-34B7-431D-AE5E-57807051023C}" srcOrd="5" destOrd="0" parTransId="{EE5CECE9-D482-4096-8D20-913AB6C9D435}" sibTransId="{AD35F1F6-7A1E-4167-8687-B41005AE81E2}"/>
    <dgm:cxn modelId="{A941E1E9-70F1-4042-94F7-BD230DB5710C}" type="presOf" srcId="{D62EE253-72DA-474B-B161-1811183D3A23}" destId="{C6C686C4-02EB-42B1-89E8-6BBF854B1507}" srcOrd="0" destOrd="0" presId="urn:microsoft.com/office/officeart/2005/8/layout/vList5"/>
    <dgm:cxn modelId="{AEBD6D81-2DB3-4C18-952A-4F47EB865031}" srcId="{1BF6D89C-C4FC-4621-8932-F29C358C7619}" destId="{D979875C-8984-4DA8-9FF3-D4DBC7032339}" srcOrd="2" destOrd="0" parTransId="{8EE06F66-1826-495B-923B-0C1AF09F2F8B}" sibTransId="{D03D954B-09AF-40E5-9593-FCD8F725A611}"/>
    <dgm:cxn modelId="{5896D7FD-3F11-466D-AD9C-4868E8C56605}" type="presOf" srcId="{C98C4825-D7D8-484A-A6B9-28F1876F3A9A}" destId="{F94CD35A-4418-45CE-9799-08E35E18F6B5}" srcOrd="0" destOrd="0" presId="urn:microsoft.com/office/officeart/2005/8/layout/vList5"/>
    <dgm:cxn modelId="{AF1EBFD0-42E9-4959-86FD-F3725DC3BBD0}" type="presOf" srcId="{B6B3C1E2-386A-4DB6-8EBD-D21326AC0E10}" destId="{D19FCA7C-BE70-4E72-9C4A-39EFC403AA8A}" srcOrd="0" destOrd="0" presId="urn:microsoft.com/office/officeart/2005/8/layout/vList5"/>
    <dgm:cxn modelId="{59921527-D9A8-4607-A06E-ABEF350A0B38}" type="presOf" srcId="{1184DA8D-990C-4C03-A0E2-475B149AD0AD}" destId="{CE936541-54E8-4747-B614-C81EFE2711CA}" srcOrd="0" destOrd="0" presId="urn:microsoft.com/office/officeart/2005/8/layout/vList5"/>
    <dgm:cxn modelId="{E8E1F024-B6BD-4825-A383-690CEB486C93}" type="presOf" srcId="{D979875C-8984-4DA8-9FF3-D4DBC7032339}" destId="{3B6A4484-15FF-4A01-92B6-6741CFD81B55}" srcOrd="0" destOrd="0" presId="urn:microsoft.com/office/officeart/2005/8/layout/vList5"/>
    <dgm:cxn modelId="{4E581A15-06C0-4815-936E-34F14BB9C385}" type="presOf" srcId="{68115F30-34B7-431D-AE5E-57807051023C}" destId="{0EFBE397-C86F-40CC-B0EA-FE389634F2B5}" srcOrd="0" destOrd="0" presId="urn:microsoft.com/office/officeart/2005/8/layout/vList5"/>
    <dgm:cxn modelId="{8DC7B54F-7C3E-4798-A3EA-91CC6C6AC9B2}" srcId="{1BF6D89C-C4FC-4621-8932-F29C358C7619}" destId="{E979C03E-C314-46A3-94E8-685A8B41D15F}" srcOrd="0" destOrd="0" parTransId="{AC5BF03F-7C56-4BD9-8067-1C971CD54607}" sibTransId="{14378985-9FD4-4F2B-8899-BE0F0E30F8C6}"/>
    <dgm:cxn modelId="{7E9C5D54-FA2B-4CBD-9243-5DC29FFAEBA1}" type="presParOf" srcId="{7A161886-CB9F-4487-951F-1E864F4D6809}" destId="{6533C0A6-A2B0-419B-B3CC-4DEA3081F72D}" srcOrd="0" destOrd="0" presId="urn:microsoft.com/office/officeart/2005/8/layout/vList5"/>
    <dgm:cxn modelId="{8BFC7D61-3585-4633-B830-A6724E5E4C45}" type="presParOf" srcId="{6533C0A6-A2B0-419B-B3CC-4DEA3081F72D}" destId="{557F3EB8-4003-4D22-9DAC-CCFE2BE2533B}" srcOrd="0" destOrd="0" presId="urn:microsoft.com/office/officeart/2005/8/layout/vList5"/>
    <dgm:cxn modelId="{6677B5C4-5C77-488A-A767-2C6A4ED8EB58}" type="presParOf" srcId="{7A161886-CB9F-4487-951F-1E864F4D6809}" destId="{7AA0A62D-F6D4-4629-A63D-D2FA5EEC956A}" srcOrd="1" destOrd="0" presId="urn:microsoft.com/office/officeart/2005/8/layout/vList5"/>
    <dgm:cxn modelId="{CE865E6C-BEAA-4A71-ACC7-E0C351056AC8}" type="presParOf" srcId="{7A161886-CB9F-4487-951F-1E864F4D6809}" destId="{D252E3F9-08B7-4593-9E3F-D24AF419CA90}" srcOrd="2" destOrd="0" presId="urn:microsoft.com/office/officeart/2005/8/layout/vList5"/>
    <dgm:cxn modelId="{4F44FC6C-E2C9-438E-B936-15BA07CE74D6}" type="presParOf" srcId="{D252E3F9-08B7-4593-9E3F-D24AF419CA90}" destId="{F94CD35A-4418-45CE-9799-08E35E18F6B5}" srcOrd="0" destOrd="0" presId="urn:microsoft.com/office/officeart/2005/8/layout/vList5"/>
    <dgm:cxn modelId="{0BCB6F30-0448-478D-AB14-058BE23A8FD3}" type="presParOf" srcId="{7A161886-CB9F-4487-951F-1E864F4D6809}" destId="{EB6EB7EC-993D-4708-8371-42F0E4197C1C}" srcOrd="3" destOrd="0" presId="urn:microsoft.com/office/officeart/2005/8/layout/vList5"/>
    <dgm:cxn modelId="{D453537B-DECC-4B79-922F-42E337C92CBA}" type="presParOf" srcId="{7A161886-CB9F-4487-951F-1E864F4D6809}" destId="{5F34C7BC-2FDC-447E-A474-3A82A8F41C53}" srcOrd="4" destOrd="0" presId="urn:microsoft.com/office/officeart/2005/8/layout/vList5"/>
    <dgm:cxn modelId="{88885E0E-7356-4DB4-AA05-12A97A599459}" type="presParOf" srcId="{5F34C7BC-2FDC-447E-A474-3A82A8F41C53}" destId="{3B6A4484-15FF-4A01-92B6-6741CFD81B55}" srcOrd="0" destOrd="0" presId="urn:microsoft.com/office/officeart/2005/8/layout/vList5"/>
    <dgm:cxn modelId="{8AFB06CB-E825-41AA-8791-76F444224978}" type="presParOf" srcId="{7A161886-CB9F-4487-951F-1E864F4D6809}" destId="{20087224-A54E-44E7-B30A-F133F7C436AB}" srcOrd="5" destOrd="0" presId="urn:microsoft.com/office/officeart/2005/8/layout/vList5"/>
    <dgm:cxn modelId="{FCEF0AC1-11A3-4FF7-A601-CB6F3A1F27D0}" type="presParOf" srcId="{7A161886-CB9F-4487-951F-1E864F4D6809}" destId="{E4220EED-2F18-4725-A55A-23AD9D8E993F}" srcOrd="6" destOrd="0" presId="urn:microsoft.com/office/officeart/2005/8/layout/vList5"/>
    <dgm:cxn modelId="{D51EDE95-D653-42DC-BBFA-C3C80724E66D}" type="presParOf" srcId="{E4220EED-2F18-4725-A55A-23AD9D8E993F}" destId="{CE936541-54E8-4747-B614-C81EFE2711CA}" srcOrd="0" destOrd="0" presId="urn:microsoft.com/office/officeart/2005/8/layout/vList5"/>
    <dgm:cxn modelId="{2EB6AA8E-1AC3-45AE-BBE0-BAD564204058}" type="presParOf" srcId="{7A161886-CB9F-4487-951F-1E864F4D6809}" destId="{0194055B-B8D5-469E-85E8-B81CF42A731C}" srcOrd="7" destOrd="0" presId="urn:microsoft.com/office/officeart/2005/8/layout/vList5"/>
    <dgm:cxn modelId="{45DA6B0C-F342-43FB-83FC-1E6EA370FA81}" type="presParOf" srcId="{7A161886-CB9F-4487-951F-1E864F4D6809}" destId="{49D054D7-58E8-46E5-AD01-6BD8FD520C0C}" srcOrd="8" destOrd="0" presId="urn:microsoft.com/office/officeart/2005/8/layout/vList5"/>
    <dgm:cxn modelId="{D85142D2-C284-414E-A38B-EA057972E9AA}" type="presParOf" srcId="{49D054D7-58E8-46E5-AD01-6BD8FD520C0C}" destId="{D19FCA7C-BE70-4E72-9C4A-39EFC403AA8A}" srcOrd="0" destOrd="0" presId="urn:microsoft.com/office/officeart/2005/8/layout/vList5"/>
    <dgm:cxn modelId="{B2CB2CE8-4A9A-4539-883F-3B1921E21D8B}" type="presParOf" srcId="{7A161886-CB9F-4487-951F-1E864F4D6809}" destId="{455A8DE2-5376-4832-B811-48E79A34DB87}" srcOrd="9" destOrd="0" presId="urn:microsoft.com/office/officeart/2005/8/layout/vList5"/>
    <dgm:cxn modelId="{0CE6F765-F788-4EA2-A3DA-B66F8AC58C94}" type="presParOf" srcId="{7A161886-CB9F-4487-951F-1E864F4D6809}" destId="{2DEB840D-3B3A-4738-AFEB-941005DD1564}" srcOrd="10" destOrd="0" presId="urn:microsoft.com/office/officeart/2005/8/layout/vList5"/>
    <dgm:cxn modelId="{9EA692AD-F258-4995-8A9E-04915C4C44B7}" type="presParOf" srcId="{2DEB840D-3B3A-4738-AFEB-941005DD1564}" destId="{0EFBE397-C86F-40CC-B0EA-FE389634F2B5}" srcOrd="0" destOrd="0" presId="urn:microsoft.com/office/officeart/2005/8/layout/vList5"/>
    <dgm:cxn modelId="{FE6174E0-F3D9-470A-83EF-BA0C51E83EE3}" type="presParOf" srcId="{7A161886-CB9F-4487-951F-1E864F4D6809}" destId="{80279787-A923-46AF-8B66-D7A8316559E0}" srcOrd="11" destOrd="0" presId="urn:microsoft.com/office/officeart/2005/8/layout/vList5"/>
    <dgm:cxn modelId="{2749140F-769D-46A8-BC8E-F3D8F64E74D4}" type="presParOf" srcId="{7A161886-CB9F-4487-951F-1E864F4D6809}" destId="{32E0A6CF-A42D-4344-9572-DE88D6CFF1AB}" srcOrd="12" destOrd="0" presId="urn:microsoft.com/office/officeart/2005/8/layout/vList5"/>
    <dgm:cxn modelId="{CC2A92D6-E617-4E3C-89E9-4E180129712B}" type="presParOf" srcId="{32E0A6CF-A42D-4344-9572-DE88D6CFF1AB}" destId="{C6C686C4-02EB-42B1-89E8-6BBF854B150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2C160A-6F03-4A00-AC45-1CF4733A5B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7BEE38D-C719-4972-8473-34E1098EE6D3}">
      <dgm:prSet/>
      <dgm:spPr/>
      <dgm:t>
        <a:bodyPr/>
        <a:lstStyle/>
        <a:p>
          <a:pPr rtl="0"/>
          <a:r>
            <a:rPr lang="it-IT" dirty="0" smtClean="0"/>
            <a:t>Metalmeccanico: la metà (</a:t>
          </a:r>
          <a:r>
            <a:rPr lang="it-IT" b="1" dirty="0" smtClean="0"/>
            <a:t>51 </a:t>
          </a:r>
          <a:r>
            <a:rPr lang="it-IT" dirty="0" smtClean="0"/>
            <a:t>aziende; </a:t>
          </a:r>
          <a:r>
            <a:rPr lang="it-IT" b="1" dirty="0" smtClean="0"/>
            <a:t>11.700</a:t>
          </a:r>
          <a:r>
            <a:rPr lang="it-IT" dirty="0" smtClean="0"/>
            <a:t> occupati; </a:t>
          </a:r>
          <a:r>
            <a:rPr lang="it-IT" b="1" dirty="0" smtClean="0"/>
            <a:t>3.300</a:t>
          </a:r>
          <a:r>
            <a:rPr lang="it-IT" dirty="0" smtClean="0"/>
            <a:t> posti a rischio o già persi).</a:t>
          </a:r>
          <a:endParaRPr lang="it-IT" dirty="0"/>
        </a:p>
      </dgm:t>
    </dgm:pt>
    <dgm:pt modelId="{140CCE1F-3672-497A-9A3F-F73862DD07B7}" type="parTrans" cxnId="{48FA56E5-D692-4733-82F7-BC20DF139D44}">
      <dgm:prSet/>
      <dgm:spPr/>
      <dgm:t>
        <a:bodyPr/>
        <a:lstStyle/>
        <a:p>
          <a:endParaRPr lang="it-IT"/>
        </a:p>
      </dgm:t>
    </dgm:pt>
    <dgm:pt modelId="{34219B03-D2B5-46D4-A73C-27D24E4D43C6}" type="sibTrans" cxnId="{48FA56E5-D692-4733-82F7-BC20DF139D44}">
      <dgm:prSet/>
      <dgm:spPr/>
      <dgm:t>
        <a:bodyPr/>
        <a:lstStyle/>
        <a:p>
          <a:endParaRPr lang="it-IT"/>
        </a:p>
      </dgm:t>
    </dgm:pt>
    <dgm:pt modelId="{A31EE8B9-615A-47E1-A5E4-88C00C899575}">
      <dgm:prSet/>
      <dgm:spPr/>
      <dgm:t>
        <a:bodyPr/>
        <a:lstStyle/>
        <a:p>
          <a:pPr rtl="0"/>
          <a:r>
            <a:rPr lang="it-IT" dirty="0" smtClean="0"/>
            <a:t>Chimico: </a:t>
          </a:r>
          <a:r>
            <a:rPr lang="it-IT" b="1" dirty="0" smtClean="0"/>
            <a:t>9</a:t>
          </a:r>
          <a:r>
            <a:rPr lang="it-IT" dirty="0" smtClean="0"/>
            <a:t> aziende; </a:t>
          </a:r>
          <a:r>
            <a:rPr lang="it-IT" b="1" dirty="0" smtClean="0"/>
            <a:t>3.400</a:t>
          </a:r>
          <a:r>
            <a:rPr lang="it-IT" dirty="0" smtClean="0"/>
            <a:t> occupati; </a:t>
          </a:r>
          <a:r>
            <a:rPr lang="it-IT" b="1" dirty="0" smtClean="0"/>
            <a:t>119</a:t>
          </a:r>
          <a:r>
            <a:rPr lang="it-IT" dirty="0" smtClean="0"/>
            <a:t> posti a rischio o persi (Chieti e Pescara).</a:t>
          </a:r>
          <a:endParaRPr lang="it-IT" dirty="0"/>
        </a:p>
      </dgm:t>
    </dgm:pt>
    <dgm:pt modelId="{B2F1F78E-D474-4265-B426-8104A2774B2E}" type="parTrans" cxnId="{03BAED05-6CCD-40B9-9DF0-7FAD58FF3268}">
      <dgm:prSet/>
      <dgm:spPr/>
      <dgm:t>
        <a:bodyPr/>
        <a:lstStyle/>
        <a:p>
          <a:endParaRPr lang="it-IT"/>
        </a:p>
      </dgm:t>
    </dgm:pt>
    <dgm:pt modelId="{9D1B01F6-DD5C-477F-95D1-F8188F358BA9}" type="sibTrans" cxnId="{03BAED05-6CCD-40B9-9DF0-7FAD58FF3268}">
      <dgm:prSet/>
      <dgm:spPr/>
      <dgm:t>
        <a:bodyPr/>
        <a:lstStyle/>
        <a:p>
          <a:endParaRPr lang="it-IT"/>
        </a:p>
      </dgm:t>
    </dgm:pt>
    <dgm:pt modelId="{E5CCB8B1-23E0-4856-9622-F900E78DEA9F}">
      <dgm:prSet/>
      <dgm:spPr/>
      <dgm:t>
        <a:bodyPr/>
        <a:lstStyle/>
        <a:p>
          <a:pPr rtl="0"/>
          <a:r>
            <a:rPr lang="it-IT" dirty="0" smtClean="0"/>
            <a:t>Tessile: </a:t>
          </a:r>
          <a:r>
            <a:rPr lang="it-IT" b="1" dirty="0" smtClean="0"/>
            <a:t>8</a:t>
          </a:r>
          <a:r>
            <a:rPr lang="it-IT" dirty="0" smtClean="0"/>
            <a:t> aziende; </a:t>
          </a:r>
          <a:r>
            <a:rPr lang="it-IT" b="1" dirty="0" smtClean="0"/>
            <a:t>1.920</a:t>
          </a:r>
          <a:r>
            <a:rPr lang="it-IT" dirty="0" smtClean="0"/>
            <a:t> occupati; oltre </a:t>
          </a:r>
          <a:r>
            <a:rPr lang="it-IT" b="1" dirty="0" smtClean="0"/>
            <a:t>1.000</a:t>
          </a:r>
          <a:r>
            <a:rPr lang="it-IT" dirty="0" smtClean="0"/>
            <a:t> posti a rischio o perduti.</a:t>
          </a:r>
          <a:endParaRPr lang="it-IT" dirty="0"/>
        </a:p>
      </dgm:t>
    </dgm:pt>
    <dgm:pt modelId="{BF0A516D-F36B-433F-97CA-29E403AB2C8C}" type="parTrans" cxnId="{BA5E7D98-61E0-4204-815B-4768AB8CAB9A}">
      <dgm:prSet/>
      <dgm:spPr/>
      <dgm:t>
        <a:bodyPr/>
        <a:lstStyle/>
        <a:p>
          <a:endParaRPr lang="it-IT"/>
        </a:p>
      </dgm:t>
    </dgm:pt>
    <dgm:pt modelId="{542F5327-ACC2-4D34-BB19-4ADB94460607}" type="sibTrans" cxnId="{BA5E7D98-61E0-4204-815B-4768AB8CAB9A}">
      <dgm:prSet/>
      <dgm:spPr/>
      <dgm:t>
        <a:bodyPr/>
        <a:lstStyle/>
        <a:p>
          <a:endParaRPr lang="it-IT"/>
        </a:p>
      </dgm:t>
    </dgm:pt>
    <dgm:pt modelId="{49A941CC-4DD2-4D37-B1E9-85B855F22734}" type="pres">
      <dgm:prSet presAssocID="{9D2C160A-6F03-4A00-AC45-1CF4733A5B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31D8E1C-CDB5-4E93-9309-950C62F1FCED}" type="pres">
      <dgm:prSet presAssocID="{87BEE38D-C719-4972-8473-34E1098EE6D3}" presName="hierRoot1" presStyleCnt="0">
        <dgm:presLayoutVars>
          <dgm:hierBranch val="init"/>
        </dgm:presLayoutVars>
      </dgm:prSet>
      <dgm:spPr/>
    </dgm:pt>
    <dgm:pt modelId="{D901A704-B290-4905-B409-E031FB0404B8}" type="pres">
      <dgm:prSet presAssocID="{87BEE38D-C719-4972-8473-34E1098EE6D3}" presName="rootComposite1" presStyleCnt="0"/>
      <dgm:spPr/>
    </dgm:pt>
    <dgm:pt modelId="{77AECBF0-D56A-4A93-A0DB-7F9745E45E9F}" type="pres">
      <dgm:prSet presAssocID="{87BEE38D-C719-4972-8473-34E1098EE6D3}" presName="rootText1" presStyleLbl="node0" presStyleIdx="0" presStyleCnt="3" custScaleY="3762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93D5995-902D-480A-9FB7-613AB8AFDB3B}" type="pres">
      <dgm:prSet presAssocID="{87BEE38D-C719-4972-8473-34E1098EE6D3}" presName="rootConnector1" presStyleLbl="node1" presStyleIdx="0" presStyleCnt="0"/>
      <dgm:spPr/>
      <dgm:t>
        <a:bodyPr/>
        <a:lstStyle/>
        <a:p>
          <a:endParaRPr lang="it-IT"/>
        </a:p>
      </dgm:t>
    </dgm:pt>
    <dgm:pt modelId="{ABDD71CE-9C69-4DF5-9898-E84B9F681B3F}" type="pres">
      <dgm:prSet presAssocID="{87BEE38D-C719-4972-8473-34E1098EE6D3}" presName="hierChild2" presStyleCnt="0"/>
      <dgm:spPr/>
    </dgm:pt>
    <dgm:pt modelId="{1C005C35-A8D5-49E1-94FE-D4E374A46FAE}" type="pres">
      <dgm:prSet presAssocID="{87BEE38D-C719-4972-8473-34E1098EE6D3}" presName="hierChild3" presStyleCnt="0"/>
      <dgm:spPr/>
    </dgm:pt>
    <dgm:pt modelId="{08A659AE-8DD6-4F3F-B81A-7E402708F934}" type="pres">
      <dgm:prSet presAssocID="{A31EE8B9-615A-47E1-A5E4-88C00C899575}" presName="hierRoot1" presStyleCnt="0">
        <dgm:presLayoutVars>
          <dgm:hierBranch val="init"/>
        </dgm:presLayoutVars>
      </dgm:prSet>
      <dgm:spPr/>
    </dgm:pt>
    <dgm:pt modelId="{EE453B3F-D6F2-43BC-BB68-ED5EEA3B2950}" type="pres">
      <dgm:prSet presAssocID="{A31EE8B9-615A-47E1-A5E4-88C00C899575}" presName="rootComposite1" presStyleCnt="0"/>
      <dgm:spPr/>
    </dgm:pt>
    <dgm:pt modelId="{658A4018-55E4-45E2-9D49-964F2E9B7E60}" type="pres">
      <dgm:prSet presAssocID="{A31EE8B9-615A-47E1-A5E4-88C00C899575}" presName="rootText1" presStyleLbl="node0" presStyleIdx="1" presStyleCnt="3" custScaleY="3070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391C282-C245-4500-9E9B-C21C74A6D233}" type="pres">
      <dgm:prSet presAssocID="{A31EE8B9-615A-47E1-A5E4-88C00C899575}" presName="rootConnector1" presStyleLbl="node1" presStyleIdx="0" presStyleCnt="0"/>
      <dgm:spPr/>
      <dgm:t>
        <a:bodyPr/>
        <a:lstStyle/>
        <a:p>
          <a:endParaRPr lang="it-IT"/>
        </a:p>
      </dgm:t>
    </dgm:pt>
    <dgm:pt modelId="{71B5EC37-2E6E-496C-8D1B-DE233899EFDC}" type="pres">
      <dgm:prSet presAssocID="{A31EE8B9-615A-47E1-A5E4-88C00C899575}" presName="hierChild2" presStyleCnt="0"/>
      <dgm:spPr/>
    </dgm:pt>
    <dgm:pt modelId="{004D1DAE-B383-4F77-84E3-500CF7ECA353}" type="pres">
      <dgm:prSet presAssocID="{A31EE8B9-615A-47E1-A5E4-88C00C899575}" presName="hierChild3" presStyleCnt="0"/>
      <dgm:spPr/>
    </dgm:pt>
    <dgm:pt modelId="{029DA65C-F928-45E2-ACF4-CECC327694AA}" type="pres">
      <dgm:prSet presAssocID="{E5CCB8B1-23E0-4856-9622-F900E78DEA9F}" presName="hierRoot1" presStyleCnt="0">
        <dgm:presLayoutVars>
          <dgm:hierBranch val="init"/>
        </dgm:presLayoutVars>
      </dgm:prSet>
      <dgm:spPr/>
    </dgm:pt>
    <dgm:pt modelId="{0CF87B39-D3A8-4221-B537-6C983AEF3D53}" type="pres">
      <dgm:prSet presAssocID="{E5CCB8B1-23E0-4856-9622-F900E78DEA9F}" presName="rootComposite1" presStyleCnt="0"/>
      <dgm:spPr/>
    </dgm:pt>
    <dgm:pt modelId="{4B5ED8C2-29A1-4B26-87D2-91891180D3B6}" type="pres">
      <dgm:prSet presAssocID="{E5CCB8B1-23E0-4856-9622-F900E78DEA9F}" presName="rootText1" presStyleLbl="node0" presStyleIdx="2" presStyleCnt="3" custScaleY="29505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D6D01EB-18F8-4F5D-AA8A-45D5C5842C93}" type="pres">
      <dgm:prSet presAssocID="{E5CCB8B1-23E0-4856-9622-F900E78DEA9F}" presName="rootConnector1" presStyleLbl="node1" presStyleIdx="0" presStyleCnt="0"/>
      <dgm:spPr/>
      <dgm:t>
        <a:bodyPr/>
        <a:lstStyle/>
        <a:p>
          <a:endParaRPr lang="it-IT"/>
        </a:p>
      </dgm:t>
    </dgm:pt>
    <dgm:pt modelId="{B1552E52-1B60-41BF-8AC8-24E77CF198D7}" type="pres">
      <dgm:prSet presAssocID="{E5CCB8B1-23E0-4856-9622-F900E78DEA9F}" presName="hierChild2" presStyleCnt="0"/>
      <dgm:spPr/>
    </dgm:pt>
    <dgm:pt modelId="{C8494473-4894-4DDF-9371-220BA2182716}" type="pres">
      <dgm:prSet presAssocID="{E5CCB8B1-23E0-4856-9622-F900E78DEA9F}" presName="hierChild3" presStyleCnt="0"/>
      <dgm:spPr/>
    </dgm:pt>
  </dgm:ptLst>
  <dgm:cxnLst>
    <dgm:cxn modelId="{9C01BCF0-FFD4-45E2-AB53-74CD74D1F708}" type="presOf" srcId="{A31EE8B9-615A-47E1-A5E4-88C00C899575}" destId="{658A4018-55E4-45E2-9D49-964F2E9B7E60}" srcOrd="0" destOrd="0" presId="urn:microsoft.com/office/officeart/2005/8/layout/orgChart1"/>
    <dgm:cxn modelId="{BA5E7D98-61E0-4204-815B-4768AB8CAB9A}" srcId="{9D2C160A-6F03-4A00-AC45-1CF4733A5B68}" destId="{E5CCB8B1-23E0-4856-9622-F900E78DEA9F}" srcOrd="2" destOrd="0" parTransId="{BF0A516D-F36B-433F-97CA-29E403AB2C8C}" sibTransId="{542F5327-ACC2-4D34-BB19-4ADB94460607}"/>
    <dgm:cxn modelId="{3EACBFA0-3F10-4346-B453-E87E5689D8E1}" type="presOf" srcId="{87BEE38D-C719-4972-8473-34E1098EE6D3}" destId="{B93D5995-902D-480A-9FB7-613AB8AFDB3B}" srcOrd="1" destOrd="0" presId="urn:microsoft.com/office/officeart/2005/8/layout/orgChart1"/>
    <dgm:cxn modelId="{3D67D2A4-998E-4420-9559-714447D5634E}" type="presOf" srcId="{E5CCB8B1-23E0-4856-9622-F900E78DEA9F}" destId="{4B5ED8C2-29A1-4B26-87D2-91891180D3B6}" srcOrd="0" destOrd="0" presId="urn:microsoft.com/office/officeart/2005/8/layout/orgChart1"/>
    <dgm:cxn modelId="{531B3462-F8FD-4EDF-AAA8-388645F8093C}" type="presOf" srcId="{9D2C160A-6F03-4A00-AC45-1CF4733A5B68}" destId="{49A941CC-4DD2-4D37-B1E9-85B855F22734}" srcOrd="0" destOrd="0" presId="urn:microsoft.com/office/officeart/2005/8/layout/orgChart1"/>
    <dgm:cxn modelId="{48FA56E5-D692-4733-82F7-BC20DF139D44}" srcId="{9D2C160A-6F03-4A00-AC45-1CF4733A5B68}" destId="{87BEE38D-C719-4972-8473-34E1098EE6D3}" srcOrd="0" destOrd="0" parTransId="{140CCE1F-3672-497A-9A3F-F73862DD07B7}" sibTransId="{34219B03-D2B5-46D4-A73C-27D24E4D43C6}"/>
    <dgm:cxn modelId="{2086AC8A-01F1-4A08-93D5-8CECCB99CF92}" type="presOf" srcId="{87BEE38D-C719-4972-8473-34E1098EE6D3}" destId="{77AECBF0-D56A-4A93-A0DB-7F9745E45E9F}" srcOrd="0" destOrd="0" presId="urn:microsoft.com/office/officeart/2005/8/layout/orgChart1"/>
    <dgm:cxn modelId="{7E1AA8D4-EBE8-4118-AA9E-4A7BDE383860}" type="presOf" srcId="{A31EE8B9-615A-47E1-A5E4-88C00C899575}" destId="{6391C282-C245-4500-9E9B-C21C74A6D233}" srcOrd="1" destOrd="0" presId="urn:microsoft.com/office/officeart/2005/8/layout/orgChart1"/>
    <dgm:cxn modelId="{03BAED05-6CCD-40B9-9DF0-7FAD58FF3268}" srcId="{9D2C160A-6F03-4A00-AC45-1CF4733A5B68}" destId="{A31EE8B9-615A-47E1-A5E4-88C00C899575}" srcOrd="1" destOrd="0" parTransId="{B2F1F78E-D474-4265-B426-8104A2774B2E}" sibTransId="{9D1B01F6-DD5C-477F-95D1-F8188F358BA9}"/>
    <dgm:cxn modelId="{C48F2472-E806-4721-8E33-96A1754C3034}" type="presOf" srcId="{E5CCB8B1-23E0-4856-9622-F900E78DEA9F}" destId="{3D6D01EB-18F8-4F5D-AA8A-45D5C5842C93}" srcOrd="1" destOrd="0" presId="urn:microsoft.com/office/officeart/2005/8/layout/orgChart1"/>
    <dgm:cxn modelId="{D5E6BBEC-6025-48BC-9721-3FB7131229CE}" type="presParOf" srcId="{49A941CC-4DD2-4D37-B1E9-85B855F22734}" destId="{431D8E1C-CDB5-4E93-9309-950C62F1FCED}" srcOrd="0" destOrd="0" presId="urn:microsoft.com/office/officeart/2005/8/layout/orgChart1"/>
    <dgm:cxn modelId="{36129ACB-B6AA-4785-A28C-03FE1918620F}" type="presParOf" srcId="{431D8E1C-CDB5-4E93-9309-950C62F1FCED}" destId="{D901A704-B290-4905-B409-E031FB0404B8}" srcOrd="0" destOrd="0" presId="urn:microsoft.com/office/officeart/2005/8/layout/orgChart1"/>
    <dgm:cxn modelId="{A78785BE-E619-4D95-A88D-0AB924528DA7}" type="presParOf" srcId="{D901A704-B290-4905-B409-E031FB0404B8}" destId="{77AECBF0-D56A-4A93-A0DB-7F9745E45E9F}" srcOrd="0" destOrd="0" presId="urn:microsoft.com/office/officeart/2005/8/layout/orgChart1"/>
    <dgm:cxn modelId="{4A6AF078-E540-473D-98D8-C452EEF73D24}" type="presParOf" srcId="{D901A704-B290-4905-B409-E031FB0404B8}" destId="{B93D5995-902D-480A-9FB7-613AB8AFDB3B}" srcOrd="1" destOrd="0" presId="urn:microsoft.com/office/officeart/2005/8/layout/orgChart1"/>
    <dgm:cxn modelId="{2F1B27E0-0E88-446F-928F-3E11C96D60E7}" type="presParOf" srcId="{431D8E1C-CDB5-4E93-9309-950C62F1FCED}" destId="{ABDD71CE-9C69-4DF5-9898-E84B9F681B3F}" srcOrd="1" destOrd="0" presId="urn:microsoft.com/office/officeart/2005/8/layout/orgChart1"/>
    <dgm:cxn modelId="{155997C8-25E5-44AC-B218-A7F6D3122E12}" type="presParOf" srcId="{431D8E1C-CDB5-4E93-9309-950C62F1FCED}" destId="{1C005C35-A8D5-49E1-94FE-D4E374A46FAE}" srcOrd="2" destOrd="0" presId="urn:microsoft.com/office/officeart/2005/8/layout/orgChart1"/>
    <dgm:cxn modelId="{43CF4ACF-2136-4634-BB9E-5D549F2F67F7}" type="presParOf" srcId="{49A941CC-4DD2-4D37-B1E9-85B855F22734}" destId="{08A659AE-8DD6-4F3F-B81A-7E402708F934}" srcOrd="1" destOrd="0" presId="urn:microsoft.com/office/officeart/2005/8/layout/orgChart1"/>
    <dgm:cxn modelId="{CC98115E-EF0F-464E-BCED-D8FA9399F205}" type="presParOf" srcId="{08A659AE-8DD6-4F3F-B81A-7E402708F934}" destId="{EE453B3F-D6F2-43BC-BB68-ED5EEA3B2950}" srcOrd="0" destOrd="0" presId="urn:microsoft.com/office/officeart/2005/8/layout/orgChart1"/>
    <dgm:cxn modelId="{288DB293-DF54-4713-BF8D-5F743C5AAFE7}" type="presParOf" srcId="{EE453B3F-D6F2-43BC-BB68-ED5EEA3B2950}" destId="{658A4018-55E4-45E2-9D49-964F2E9B7E60}" srcOrd="0" destOrd="0" presId="urn:microsoft.com/office/officeart/2005/8/layout/orgChart1"/>
    <dgm:cxn modelId="{D48A8659-6A33-43EF-8110-A4B164BC864F}" type="presParOf" srcId="{EE453B3F-D6F2-43BC-BB68-ED5EEA3B2950}" destId="{6391C282-C245-4500-9E9B-C21C74A6D233}" srcOrd="1" destOrd="0" presId="urn:microsoft.com/office/officeart/2005/8/layout/orgChart1"/>
    <dgm:cxn modelId="{657ACF9F-6800-4721-AEEF-BAF97029F398}" type="presParOf" srcId="{08A659AE-8DD6-4F3F-B81A-7E402708F934}" destId="{71B5EC37-2E6E-496C-8D1B-DE233899EFDC}" srcOrd="1" destOrd="0" presId="urn:microsoft.com/office/officeart/2005/8/layout/orgChart1"/>
    <dgm:cxn modelId="{A00FE627-087B-441B-82F9-0BFAE4814A1E}" type="presParOf" srcId="{08A659AE-8DD6-4F3F-B81A-7E402708F934}" destId="{004D1DAE-B383-4F77-84E3-500CF7ECA353}" srcOrd="2" destOrd="0" presId="urn:microsoft.com/office/officeart/2005/8/layout/orgChart1"/>
    <dgm:cxn modelId="{657DAC87-00F1-4F1D-B632-2D14F936BFD3}" type="presParOf" srcId="{49A941CC-4DD2-4D37-B1E9-85B855F22734}" destId="{029DA65C-F928-45E2-ACF4-CECC327694AA}" srcOrd="2" destOrd="0" presId="urn:microsoft.com/office/officeart/2005/8/layout/orgChart1"/>
    <dgm:cxn modelId="{61F9989C-E251-44EC-9A44-60FA8A025550}" type="presParOf" srcId="{029DA65C-F928-45E2-ACF4-CECC327694AA}" destId="{0CF87B39-D3A8-4221-B537-6C983AEF3D53}" srcOrd="0" destOrd="0" presId="urn:microsoft.com/office/officeart/2005/8/layout/orgChart1"/>
    <dgm:cxn modelId="{50D6D1A5-A32B-484E-B78D-5560AF1C253C}" type="presParOf" srcId="{0CF87B39-D3A8-4221-B537-6C983AEF3D53}" destId="{4B5ED8C2-29A1-4B26-87D2-91891180D3B6}" srcOrd="0" destOrd="0" presId="urn:microsoft.com/office/officeart/2005/8/layout/orgChart1"/>
    <dgm:cxn modelId="{E38C18A1-60BD-44A5-B22C-3CB29EB6F648}" type="presParOf" srcId="{0CF87B39-D3A8-4221-B537-6C983AEF3D53}" destId="{3D6D01EB-18F8-4F5D-AA8A-45D5C5842C93}" srcOrd="1" destOrd="0" presId="urn:microsoft.com/office/officeart/2005/8/layout/orgChart1"/>
    <dgm:cxn modelId="{AEE8966F-8A15-4CA4-AE1D-3B60D18CF63A}" type="presParOf" srcId="{029DA65C-F928-45E2-ACF4-CECC327694AA}" destId="{B1552E52-1B60-41BF-8AC8-24E77CF198D7}" srcOrd="1" destOrd="0" presId="urn:microsoft.com/office/officeart/2005/8/layout/orgChart1"/>
    <dgm:cxn modelId="{94AF2714-8916-4A09-86CB-AF9A5066707B}" type="presParOf" srcId="{029DA65C-F928-45E2-ACF4-CECC327694AA}" destId="{C8494473-4894-4DDF-9371-220BA218271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065ACB-CE92-4386-93AF-6EB84CBD7C3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6069CE5-56F6-4659-AD86-35AB87BE3AFB}">
      <dgm:prSet/>
      <dgm:spPr/>
      <dgm:t>
        <a:bodyPr/>
        <a:lstStyle/>
        <a:p>
          <a:pPr rtl="0"/>
          <a:endParaRPr lang="it-IT" dirty="0">
            <a:solidFill>
              <a:schemeClr val="tx2"/>
            </a:solidFill>
          </a:endParaRPr>
        </a:p>
      </dgm:t>
    </dgm:pt>
    <dgm:pt modelId="{0583D8E5-EC77-4C70-AEBD-326CEDC53187}" type="parTrans" cxnId="{7730B982-0ED1-4A21-8DBF-AF430D285330}">
      <dgm:prSet/>
      <dgm:spPr/>
      <dgm:t>
        <a:bodyPr/>
        <a:lstStyle/>
        <a:p>
          <a:endParaRPr lang="it-IT"/>
        </a:p>
      </dgm:t>
    </dgm:pt>
    <dgm:pt modelId="{7686DC20-8E08-4DEC-B8A3-C8FFC1632ED4}" type="sibTrans" cxnId="{7730B982-0ED1-4A21-8DBF-AF430D285330}">
      <dgm:prSet/>
      <dgm:spPr/>
      <dgm:t>
        <a:bodyPr/>
        <a:lstStyle/>
        <a:p>
          <a:endParaRPr lang="it-IT"/>
        </a:p>
      </dgm:t>
    </dgm:pt>
    <dgm:pt modelId="{3FAA8943-F9A6-4A67-BFB0-E68160B66B19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2"/>
              </a:solidFill>
            </a:rPr>
            <a:t>Teramo</a:t>
          </a:r>
          <a:r>
            <a:rPr lang="it-IT" dirty="0" smtClean="0">
              <a:solidFill>
                <a:schemeClr val="tx2"/>
              </a:solidFill>
            </a:rPr>
            <a:t> 5 aziende; occupati 763; posti a rischio o perduti </a:t>
          </a:r>
          <a:r>
            <a:rPr lang="it-IT" b="1" dirty="0" smtClean="0">
              <a:solidFill>
                <a:schemeClr val="tx2"/>
              </a:solidFill>
            </a:rPr>
            <a:t>633</a:t>
          </a:r>
          <a:endParaRPr lang="it-IT" dirty="0">
            <a:solidFill>
              <a:schemeClr val="tx2"/>
            </a:solidFill>
          </a:endParaRPr>
        </a:p>
      </dgm:t>
    </dgm:pt>
    <dgm:pt modelId="{A5B20B15-8761-4D47-8707-89BBE4E0D785}" type="parTrans" cxnId="{9E834E44-AEFA-493D-A09E-036A6EEB6DD5}">
      <dgm:prSet/>
      <dgm:spPr/>
      <dgm:t>
        <a:bodyPr/>
        <a:lstStyle/>
        <a:p>
          <a:endParaRPr lang="it-IT"/>
        </a:p>
      </dgm:t>
    </dgm:pt>
    <dgm:pt modelId="{033B2FC5-C62F-4D0F-8038-21ACBF4E6124}" type="sibTrans" cxnId="{9E834E44-AEFA-493D-A09E-036A6EEB6DD5}">
      <dgm:prSet/>
      <dgm:spPr/>
      <dgm:t>
        <a:bodyPr/>
        <a:lstStyle/>
        <a:p>
          <a:endParaRPr lang="it-IT"/>
        </a:p>
      </dgm:t>
    </dgm:pt>
    <dgm:pt modelId="{6F17760D-EC95-49F7-954B-41B94E1BEB96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2"/>
              </a:solidFill>
            </a:rPr>
            <a:t>Chieti</a:t>
          </a:r>
          <a:r>
            <a:rPr lang="it-IT" dirty="0" smtClean="0">
              <a:solidFill>
                <a:schemeClr val="tx2"/>
              </a:solidFill>
            </a:rPr>
            <a:t> 14 aziende; occupati 7.677; posti a rischio o perduti </a:t>
          </a:r>
          <a:r>
            <a:rPr lang="it-IT" b="1" dirty="0" smtClean="0">
              <a:solidFill>
                <a:schemeClr val="tx2"/>
              </a:solidFill>
            </a:rPr>
            <a:t>710</a:t>
          </a:r>
          <a:endParaRPr lang="it-IT" b="1" dirty="0">
            <a:solidFill>
              <a:schemeClr val="tx2"/>
            </a:solidFill>
          </a:endParaRPr>
        </a:p>
      </dgm:t>
    </dgm:pt>
    <dgm:pt modelId="{5D8F2DD6-FF9A-45A5-A521-8D9398A9C4BD}" type="sibTrans" cxnId="{F8268EC5-A421-4C34-BC44-FBCA0125B386}">
      <dgm:prSet/>
      <dgm:spPr/>
      <dgm:t>
        <a:bodyPr/>
        <a:lstStyle/>
        <a:p>
          <a:endParaRPr lang="it-IT"/>
        </a:p>
      </dgm:t>
    </dgm:pt>
    <dgm:pt modelId="{E47BA66D-56BF-4D41-91CE-FEFCB406A61F}" type="parTrans" cxnId="{F8268EC5-A421-4C34-BC44-FBCA0125B386}">
      <dgm:prSet/>
      <dgm:spPr/>
      <dgm:t>
        <a:bodyPr/>
        <a:lstStyle/>
        <a:p>
          <a:endParaRPr lang="it-IT"/>
        </a:p>
      </dgm:t>
    </dgm:pt>
    <dgm:pt modelId="{FE479B7F-3C56-4D88-99F8-4658C4999D79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2"/>
              </a:solidFill>
            </a:rPr>
            <a:t>Pescara</a:t>
          </a:r>
          <a:r>
            <a:rPr lang="it-IT" dirty="0" smtClean="0">
              <a:solidFill>
                <a:schemeClr val="tx2"/>
              </a:solidFill>
            </a:rPr>
            <a:t> 16 aziende; occupati 1.234; posti a rischio o perduti </a:t>
          </a:r>
          <a:r>
            <a:rPr lang="it-IT" b="1" dirty="0" smtClean="0">
              <a:solidFill>
                <a:schemeClr val="tx2"/>
              </a:solidFill>
            </a:rPr>
            <a:t>1.069</a:t>
          </a:r>
          <a:endParaRPr lang="it-IT" dirty="0">
            <a:solidFill>
              <a:schemeClr val="tx2"/>
            </a:solidFill>
          </a:endParaRPr>
        </a:p>
      </dgm:t>
    </dgm:pt>
    <dgm:pt modelId="{2F9CF62D-95CD-4AB2-877D-F404126C774C}" type="sibTrans" cxnId="{DB7235F5-187B-4022-BEAA-D5303E501970}">
      <dgm:prSet/>
      <dgm:spPr/>
      <dgm:t>
        <a:bodyPr/>
        <a:lstStyle/>
        <a:p>
          <a:endParaRPr lang="it-IT"/>
        </a:p>
      </dgm:t>
    </dgm:pt>
    <dgm:pt modelId="{DE863E41-35B5-4217-B3FD-0C9BB8F3A8A0}" type="parTrans" cxnId="{DB7235F5-187B-4022-BEAA-D5303E501970}">
      <dgm:prSet/>
      <dgm:spPr/>
      <dgm:t>
        <a:bodyPr/>
        <a:lstStyle/>
        <a:p>
          <a:endParaRPr lang="it-IT"/>
        </a:p>
      </dgm:t>
    </dgm:pt>
    <dgm:pt modelId="{8AB3715B-EE7B-4032-B839-793D7BD1F489}">
      <dgm:prSet/>
      <dgm:spPr/>
      <dgm:t>
        <a:bodyPr/>
        <a:lstStyle/>
        <a:p>
          <a:pPr rtl="0"/>
          <a:r>
            <a:rPr lang="it-IT" b="1" dirty="0" smtClean="0">
              <a:solidFill>
                <a:schemeClr val="tx2"/>
              </a:solidFill>
            </a:rPr>
            <a:t>L’Aquila</a:t>
          </a:r>
          <a:r>
            <a:rPr lang="it-IT" dirty="0" smtClean="0">
              <a:solidFill>
                <a:schemeClr val="tx2"/>
              </a:solidFill>
            </a:rPr>
            <a:t> 17 aziende; occupati 2.092; posti a rischio o perduti </a:t>
          </a:r>
          <a:r>
            <a:rPr lang="it-IT" b="1" dirty="0" smtClean="0">
              <a:solidFill>
                <a:schemeClr val="tx2"/>
              </a:solidFill>
            </a:rPr>
            <a:t>849</a:t>
          </a:r>
          <a:endParaRPr lang="it-IT" dirty="0">
            <a:solidFill>
              <a:schemeClr val="tx2"/>
            </a:solidFill>
          </a:endParaRPr>
        </a:p>
      </dgm:t>
    </dgm:pt>
    <dgm:pt modelId="{0770C59A-2003-4C3C-A85D-C98B0AB34943}" type="sibTrans" cxnId="{A20DC41A-5823-4B81-98F0-2B045A961B34}">
      <dgm:prSet/>
      <dgm:spPr/>
      <dgm:t>
        <a:bodyPr/>
        <a:lstStyle/>
        <a:p>
          <a:endParaRPr lang="it-IT"/>
        </a:p>
      </dgm:t>
    </dgm:pt>
    <dgm:pt modelId="{58527155-D72F-458D-92BE-20A515FE018F}" type="parTrans" cxnId="{A20DC41A-5823-4B81-98F0-2B045A961B34}">
      <dgm:prSet/>
      <dgm:spPr/>
      <dgm:t>
        <a:bodyPr/>
        <a:lstStyle/>
        <a:p>
          <a:endParaRPr lang="it-IT"/>
        </a:p>
      </dgm:t>
    </dgm:pt>
    <dgm:pt modelId="{86ABF5D6-25A7-46D5-81BF-805F9AAFCCEA}" type="pres">
      <dgm:prSet presAssocID="{A2065ACB-CE92-4386-93AF-6EB84CBD7C3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00365EB-903E-4EB0-AC73-172CAF3461C1}" type="pres">
      <dgm:prSet presAssocID="{F6069CE5-56F6-4659-AD86-35AB87BE3AFB}" presName="circle1" presStyleLbl="node1" presStyleIdx="0" presStyleCnt="5"/>
      <dgm:spPr/>
    </dgm:pt>
    <dgm:pt modelId="{1C7395EF-CA01-466A-AFBB-A87BB21633A5}" type="pres">
      <dgm:prSet presAssocID="{F6069CE5-56F6-4659-AD86-35AB87BE3AFB}" presName="space" presStyleCnt="0"/>
      <dgm:spPr/>
    </dgm:pt>
    <dgm:pt modelId="{E5B5DE63-929D-45F3-BEEB-9D6A66A24369}" type="pres">
      <dgm:prSet presAssocID="{F6069CE5-56F6-4659-AD86-35AB87BE3AFB}" presName="rect1" presStyleLbl="alignAcc1" presStyleIdx="0" presStyleCnt="5"/>
      <dgm:spPr/>
      <dgm:t>
        <a:bodyPr/>
        <a:lstStyle/>
        <a:p>
          <a:endParaRPr lang="it-IT"/>
        </a:p>
      </dgm:t>
    </dgm:pt>
    <dgm:pt modelId="{0B08FFD1-E6C2-4C69-AC98-E706ADB55EA4}" type="pres">
      <dgm:prSet presAssocID="{8AB3715B-EE7B-4032-B839-793D7BD1F489}" presName="vertSpace2" presStyleLbl="node1" presStyleIdx="0" presStyleCnt="5"/>
      <dgm:spPr/>
    </dgm:pt>
    <dgm:pt modelId="{9F2DE1BA-E1D4-4C80-8136-66E1807FE905}" type="pres">
      <dgm:prSet presAssocID="{8AB3715B-EE7B-4032-B839-793D7BD1F489}" presName="circle2" presStyleLbl="node1" presStyleIdx="1" presStyleCnt="5"/>
      <dgm:spPr/>
    </dgm:pt>
    <dgm:pt modelId="{AE098E30-C9D3-4A3A-84FE-0A959C8C0D3F}" type="pres">
      <dgm:prSet presAssocID="{8AB3715B-EE7B-4032-B839-793D7BD1F489}" presName="rect2" presStyleLbl="alignAcc1" presStyleIdx="1" presStyleCnt="5"/>
      <dgm:spPr/>
      <dgm:t>
        <a:bodyPr/>
        <a:lstStyle/>
        <a:p>
          <a:endParaRPr lang="it-IT"/>
        </a:p>
      </dgm:t>
    </dgm:pt>
    <dgm:pt modelId="{55D7E0C9-64DE-4978-8E36-F82E07E918F9}" type="pres">
      <dgm:prSet presAssocID="{FE479B7F-3C56-4D88-99F8-4658C4999D79}" presName="vertSpace3" presStyleLbl="node1" presStyleIdx="1" presStyleCnt="5"/>
      <dgm:spPr/>
    </dgm:pt>
    <dgm:pt modelId="{61D0159E-F97A-4502-95F9-8821B8FD6449}" type="pres">
      <dgm:prSet presAssocID="{FE479B7F-3C56-4D88-99F8-4658C4999D79}" presName="circle3" presStyleLbl="node1" presStyleIdx="2" presStyleCnt="5"/>
      <dgm:spPr/>
    </dgm:pt>
    <dgm:pt modelId="{FB88ED1C-8F88-4FB0-B390-26FDD51FADC8}" type="pres">
      <dgm:prSet presAssocID="{FE479B7F-3C56-4D88-99F8-4658C4999D79}" presName="rect3" presStyleLbl="alignAcc1" presStyleIdx="2" presStyleCnt="5"/>
      <dgm:spPr/>
      <dgm:t>
        <a:bodyPr/>
        <a:lstStyle/>
        <a:p>
          <a:endParaRPr lang="it-IT"/>
        </a:p>
      </dgm:t>
    </dgm:pt>
    <dgm:pt modelId="{048A4310-C7C5-4F47-BC6F-964272B729A3}" type="pres">
      <dgm:prSet presAssocID="{6F17760D-EC95-49F7-954B-41B94E1BEB96}" presName="vertSpace4" presStyleLbl="node1" presStyleIdx="2" presStyleCnt="5"/>
      <dgm:spPr/>
    </dgm:pt>
    <dgm:pt modelId="{2C60B883-BEED-48AE-9047-EB29F59A68C7}" type="pres">
      <dgm:prSet presAssocID="{6F17760D-EC95-49F7-954B-41B94E1BEB96}" presName="circle4" presStyleLbl="node1" presStyleIdx="3" presStyleCnt="5"/>
      <dgm:spPr/>
    </dgm:pt>
    <dgm:pt modelId="{C63AE2C8-A989-4F94-8991-2DA02639416C}" type="pres">
      <dgm:prSet presAssocID="{6F17760D-EC95-49F7-954B-41B94E1BEB96}" presName="rect4" presStyleLbl="alignAcc1" presStyleIdx="3" presStyleCnt="5"/>
      <dgm:spPr/>
      <dgm:t>
        <a:bodyPr/>
        <a:lstStyle/>
        <a:p>
          <a:endParaRPr lang="it-IT"/>
        </a:p>
      </dgm:t>
    </dgm:pt>
    <dgm:pt modelId="{2351DADC-6284-44AF-947C-EDBD169C3B28}" type="pres">
      <dgm:prSet presAssocID="{3FAA8943-F9A6-4A67-BFB0-E68160B66B19}" presName="vertSpace5" presStyleLbl="node1" presStyleIdx="3" presStyleCnt="5"/>
      <dgm:spPr/>
    </dgm:pt>
    <dgm:pt modelId="{DF797C11-DA91-4B43-8828-FB89A6BA251C}" type="pres">
      <dgm:prSet presAssocID="{3FAA8943-F9A6-4A67-BFB0-E68160B66B19}" presName="circle5" presStyleLbl="node1" presStyleIdx="4" presStyleCnt="5"/>
      <dgm:spPr/>
    </dgm:pt>
    <dgm:pt modelId="{82F6E9BB-144D-4246-A350-CDAF9FA113C8}" type="pres">
      <dgm:prSet presAssocID="{3FAA8943-F9A6-4A67-BFB0-E68160B66B19}" presName="rect5" presStyleLbl="alignAcc1" presStyleIdx="4" presStyleCnt="5"/>
      <dgm:spPr/>
      <dgm:t>
        <a:bodyPr/>
        <a:lstStyle/>
        <a:p>
          <a:endParaRPr lang="it-IT"/>
        </a:p>
      </dgm:t>
    </dgm:pt>
    <dgm:pt modelId="{DFAA0271-F651-447C-BDA0-A2916B28C06D}" type="pres">
      <dgm:prSet presAssocID="{F6069CE5-56F6-4659-AD86-35AB87BE3AFB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D93393-1D44-4B33-8FAE-9E2A95453D15}" type="pres">
      <dgm:prSet presAssocID="{8AB3715B-EE7B-4032-B839-793D7BD1F48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B1DA49-00A3-4158-BA82-F0AA3B2265A7}" type="pres">
      <dgm:prSet presAssocID="{FE479B7F-3C56-4D88-99F8-4658C4999D79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6F7160-A119-4613-AE69-096198AD20D5}" type="pres">
      <dgm:prSet presAssocID="{6F17760D-EC95-49F7-954B-41B94E1BEB96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303811-B680-4696-A4E2-BA08979AC964}" type="pres">
      <dgm:prSet presAssocID="{3FAA8943-F9A6-4A67-BFB0-E68160B66B19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F882BBB-C900-47C0-9DE3-EE0D4D563576}" type="presOf" srcId="{A2065ACB-CE92-4386-93AF-6EB84CBD7C34}" destId="{86ABF5D6-25A7-46D5-81BF-805F9AAFCCEA}" srcOrd="0" destOrd="0" presId="urn:microsoft.com/office/officeart/2005/8/layout/target3"/>
    <dgm:cxn modelId="{B23ACAC9-9DCB-4DA8-AE28-7324D72B2918}" type="presOf" srcId="{3FAA8943-F9A6-4A67-BFB0-E68160B66B19}" destId="{B7303811-B680-4696-A4E2-BA08979AC964}" srcOrd="1" destOrd="0" presId="urn:microsoft.com/office/officeart/2005/8/layout/target3"/>
    <dgm:cxn modelId="{75004520-75B0-4070-BBF7-B3C47F186D59}" type="presOf" srcId="{F6069CE5-56F6-4659-AD86-35AB87BE3AFB}" destId="{DFAA0271-F651-447C-BDA0-A2916B28C06D}" srcOrd="1" destOrd="0" presId="urn:microsoft.com/office/officeart/2005/8/layout/target3"/>
    <dgm:cxn modelId="{FBDD1F49-06C9-48F2-B6E2-8FB71BF8DC5C}" type="presOf" srcId="{8AB3715B-EE7B-4032-B839-793D7BD1F489}" destId="{C2D93393-1D44-4B33-8FAE-9E2A95453D15}" srcOrd="1" destOrd="0" presId="urn:microsoft.com/office/officeart/2005/8/layout/target3"/>
    <dgm:cxn modelId="{55680721-668E-4A7F-8763-A9ABFE5A64C4}" type="presOf" srcId="{FE479B7F-3C56-4D88-99F8-4658C4999D79}" destId="{FB88ED1C-8F88-4FB0-B390-26FDD51FADC8}" srcOrd="0" destOrd="0" presId="urn:microsoft.com/office/officeart/2005/8/layout/target3"/>
    <dgm:cxn modelId="{A20DC41A-5823-4B81-98F0-2B045A961B34}" srcId="{A2065ACB-CE92-4386-93AF-6EB84CBD7C34}" destId="{8AB3715B-EE7B-4032-B839-793D7BD1F489}" srcOrd="1" destOrd="0" parTransId="{58527155-D72F-458D-92BE-20A515FE018F}" sibTransId="{0770C59A-2003-4C3C-A85D-C98B0AB34943}"/>
    <dgm:cxn modelId="{DB7235F5-187B-4022-BEAA-D5303E501970}" srcId="{A2065ACB-CE92-4386-93AF-6EB84CBD7C34}" destId="{FE479B7F-3C56-4D88-99F8-4658C4999D79}" srcOrd="2" destOrd="0" parTransId="{DE863E41-35B5-4217-B3FD-0C9BB8F3A8A0}" sibTransId="{2F9CF62D-95CD-4AB2-877D-F404126C774C}"/>
    <dgm:cxn modelId="{6B3BD07E-3E1D-42F3-AFE3-CE8A158F17A8}" type="presOf" srcId="{6F17760D-EC95-49F7-954B-41B94E1BEB96}" destId="{C63AE2C8-A989-4F94-8991-2DA02639416C}" srcOrd="0" destOrd="0" presId="urn:microsoft.com/office/officeart/2005/8/layout/target3"/>
    <dgm:cxn modelId="{F1A05CA0-C11A-416A-86A8-EF66D7F496ED}" type="presOf" srcId="{3FAA8943-F9A6-4A67-BFB0-E68160B66B19}" destId="{82F6E9BB-144D-4246-A350-CDAF9FA113C8}" srcOrd="0" destOrd="0" presId="urn:microsoft.com/office/officeart/2005/8/layout/target3"/>
    <dgm:cxn modelId="{46205304-1B03-4671-8E45-0A97213276FE}" type="presOf" srcId="{8AB3715B-EE7B-4032-B839-793D7BD1F489}" destId="{AE098E30-C9D3-4A3A-84FE-0A959C8C0D3F}" srcOrd="0" destOrd="0" presId="urn:microsoft.com/office/officeart/2005/8/layout/target3"/>
    <dgm:cxn modelId="{71A89C22-CF9C-400E-BA11-60A1C1912410}" type="presOf" srcId="{F6069CE5-56F6-4659-AD86-35AB87BE3AFB}" destId="{E5B5DE63-929D-45F3-BEEB-9D6A66A24369}" srcOrd="0" destOrd="0" presId="urn:microsoft.com/office/officeart/2005/8/layout/target3"/>
    <dgm:cxn modelId="{28F695C5-A003-4A38-9ED9-FB13290F6A0F}" type="presOf" srcId="{FE479B7F-3C56-4D88-99F8-4658C4999D79}" destId="{BBB1DA49-00A3-4158-BA82-F0AA3B2265A7}" srcOrd="1" destOrd="0" presId="urn:microsoft.com/office/officeart/2005/8/layout/target3"/>
    <dgm:cxn modelId="{7730B982-0ED1-4A21-8DBF-AF430D285330}" srcId="{A2065ACB-CE92-4386-93AF-6EB84CBD7C34}" destId="{F6069CE5-56F6-4659-AD86-35AB87BE3AFB}" srcOrd="0" destOrd="0" parTransId="{0583D8E5-EC77-4C70-AEBD-326CEDC53187}" sibTransId="{7686DC20-8E08-4DEC-B8A3-C8FFC1632ED4}"/>
    <dgm:cxn modelId="{94E928A6-8EB0-4D66-9DDD-8062AA13DEFC}" type="presOf" srcId="{6F17760D-EC95-49F7-954B-41B94E1BEB96}" destId="{396F7160-A119-4613-AE69-096198AD20D5}" srcOrd="1" destOrd="0" presId="urn:microsoft.com/office/officeart/2005/8/layout/target3"/>
    <dgm:cxn modelId="{9E834E44-AEFA-493D-A09E-036A6EEB6DD5}" srcId="{A2065ACB-CE92-4386-93AF-6EB84CBD7C34}" destId="{3FAA8943-F9A6-4A67-BFB0-E68160B66B19}" srcOrd="4" destOrd="0" parTransId="{A5B20B15-8761-4D47-8707-89BBE4E0D785}" sibTransId="{033B2FC5-C62F-4D0F-8038-21ACBF4E6124}"/>
    <dgm:cxn modelId="{F8268EC5-A421-4C34-BC44-FBCA0125B386}" srcId="{A2065ACB-CE92-4386-93AF-6EB84CBD7C34}" destId="{6F17760D-EC95-49F7-954B-41B94E1BEB96}" srcOrd="3" destOrd="0" parTransId="{E47BA66D-56BF-4D41-91CE-FEFCB406A61F}" sibTransId="{5D8F2DD6-FF9A-45A5-A521-8D9398A9C4BD}"/>
    <dgm:cxn modelId="{B8F9CEB0-F0A1-42DA-8C94-9D9FCE29EA58}" type="presParOf" srcId="{86ABF5D6-25A7-46D5-81BF-805F9AAFCCEA}" destId="{900365EB-903E-4EB0-AC73-172CAF3461C1}" srcOrd="0" destOrd="0" presId="urn:microsoft.com/office/officeart/2005/8/layout/target3"/>
    <dgm:cxn modelId="{EEA93DBA-5E07-4E2F-821B-F839DD2AACFB}" type="presParOf" srcId="{86ABF5D6-25A7-46D5-81BF-805F9AAFCCEA}" destId="{1C7395EF-CA01-466A-AFBB-A87BB21633A5}" srcOrd="1" destOrd="0" presId="urn:microsoft.com/office/officeart/2005/8/layout/target3"/>
    <dgm:cxn modelId="{BB1BFB7F-9523-4250-BCD7-9D0552832BD4}" type="presParOf" srcId="{86ABF5D6-25A7-46D5-81BF-805F9AAFCCEA}" destId="{E5B5DE63-929D-45F3-BEEB-9D6A66A24369}" srcOrd="2" destOrd="0" presId="urn:microsoft.com/office/officeart/2005/8/layout/target3"/>
    <dgm:cxn modelId="{67B09FDA-892A-4F7C-81FC-867C6337416E}" type="presParOf" srcId="{86ABF5D6-25A7-46D5-81BF-805F9AAFCCEA}" destId="{0B08FFD1-E6C2-4C69-AC98-E706ADB55EA4}" srcOrd="3" destOrd="0" presId="urn:microsoft.com/office/officeart/2005/8/layout/target3"/>
    <dgm:cxn modelId="{E10AE77F-1995-4218-A0AD-DB216ABE9A73}" type="presParOf" srcId="{86ABF5D6-25A7-46D5-81BF-805F9AAFCCEA}" destId="{9F2DE1BA-E1D4-4C80-8136-66E1807FE905}" srcOrd="4" destOrd="0" presId="urn:microsoft.com/office/officeart/2005/8/layout/target3"/>
    <dgm:cxn modelId="{03F2721B-6CB6-4D4B-A064-A58EBB7E0BAD}" type="presParOf" srcId="{86ABF5D6-25A7-46D5-81BF-805F9AAFCCEA}" destId="{AE098E30-C9D3-4A3A-84FE-0A959C8C0D3F}" srcOrd="5" destOrd="0" presId="urn:microsoft.com/office/officeart/2005/8/layout/target3"/>
    <dgm:cxn modelId="{25C75273-3D7E-4F59-84E8-E6D09D007889}" type="presParOf" srcId="{86ABF5D6-25A7-46D5-81BF-805F9AAFCCEA}" destId="{55D7E0C9-64DE-4978-8E36-F82E07E918F9}" srcOrd="6" destOrd="0" presId="urn:microsoft.com/office/officeart/2005/8/layout/target3"/>
    <dgm:cxn modelId="{0CDC5C2D-C347-4D56-BC86-1F07592E03C6}" type="presParOf" srcId="{86ABF5D6-25A7-46D5-81BF-805F9AAFCCEA}" destId="{61D0159E-F97A-4502-95F9-8821B8FD6449}" srcOrd="7" destOrd="0" presId="urn:microsoft.com/office/officeart/2005/8/layout/target3"/>
    <dgm:cxn modelId="{83F59AB3-A10B-4F9B-96BD-34C9F5B04BD3}" type="presParOf" srcId="{86ABF5D6-25A7-46D5-81BF-805F9AAFCCEA}" destId="{FB88ED1C-8F88-4FB0-B390-26FDD51FADC8}" srcOrd="8" destOrd="0" presId="urn:microsoft.com/office/officeart/2005/8/layout/target3"/>
    <dgm:cxn modelId="{F00A5D95-FB09-45BE-A431-E6CE7D9B22ED}" type="presParOf" srcId="{86ABF5D6-25A7-46D5-81BF-805F9AAFCCEA}" destId="{048A4310-C7C5-4F47-BC6F-964272B729A3}" srcOrd="9" destOrd="0" presId="urn:microsoft.com/office/officeart/2005/8/layout/target3"/>
    <dgm:cxn modelId="{D122B4A9-D9F0-4627-AE71-66E15DBB663A}" type="presParOf" srcId="{86ABF5D6-25A7-46D5-81BF-805F9AAFCCEA}" destId="{2C60B883-BEED-48AE-9047-EB29F59A68C7}" srcOrd="10" destOrd="0" presId="urn:microsoft.com/office/officeart/2005/8/layout/target3"/>
    <dgm:cxn modelId="{B8B71E8F-1832-402E-9895-F8616B9F002C}" type="presParOf" srcId="{86ABF5D6-25A7-46D5-81BF-805F9AAFCCEA}" destId="{C63AE2C8-A989-4F94-8991-2DA02639416C}" srcOrd="11" destOrd="0" presId="urn:microsoft.com/office/officeart/2005/8/layout/target3"/>
    <dgm:cxn modelId="{CB66FB8A-FD05-42EA-9A25-6D582422D322}" type="presParOf" srcId="{86ABF5D6-25A7-46D5-81BF-805F9AAFCCEA}" destId="{2351DADC-6284-44AF-947C-EDBD169C3B28}" srcOrd="12" destOrd="0" presId="urn:microsoft.com/office/officeart/2005/8/layout/target3"/>
    <dgm:cxn modelId="{9B48B29F-ABDF-4803-A984-44837FB3A18B}" type="presParOf" srcId="{86ABF5D6-25A7-46D5-81BF-805F9AAFCCEA}" destId="{DF797C11-DA91-4B43-8828-FB89A6BA251C}" srcOrd="13" destOrd="0" presId="urn:microsoft.com/office/officeart/2005/8/layout/target3"/>
    <dgm:cxn modelId="{2C14E09E-AC20-401F-ABA0-AF0677D7C455}" type="presParOf" srcId="{86ABF5D6-25A7-46D5-81BF-805F9AAFCCEA}" destId="{82F6E9BB-144D-4246-A350-CDAF9FA113C8}" srcOrd="14" destOrd="0" presId="urn:microsoft.com/office/officeart/2005/8/layout/target3"/>
    <dgm:cxn modelId="{92D92142-9666-4400-9B10-100390294459}" type="presParOf" srcId="{86ABF5D6-25A7-46D5-81BF-805F9AAFCCEA}" destId="{DFAA0271-F651-447C-BDA0-A2916B28C06D}" srcOrd="15" destOrd="0" presId="urn:microsoft.com/office/officeart/2005/8/layout/target3"/>
    <dgm:cxn modelId="{ED37C40B-99E0-4F40-8608-135E9E69C271}" type="presParOf" srcId="{86ABF5D6-25A7-46D5-81BF-805F9AAFCCEA}" destId="{C2D93393-1D44-4B33-8FAE-9E2A95453D15}" srcOrd="16" destOrd="0" presId="urn:microsoft.com/office/officeart/2005/8/layout/target3"/>
    <dgm:cxn modelId="{E137C9EE-8A00-48FF-9AE3-69F5173FCA9D}" type="presParOf" srcId="{86ABF5D6-25A7-46D5-81BF-805F9AAFCCEA}" destId="{BBB1DA49-00A3-4158-BA82-F0AA3B2265A7}" srcOrd="17" destOrd="0" presId="urn:microsoft.com/office/officeart/2005/8/layout/target3"/>
    <dgm:cxn modelId="{60C2BEA1-5F07-41BD-8ECE-CBB396180A45}" type="presParOf" srcId="{86ABF5D6-25A7-46D5-81BF-805F9AAFCCEA}" destId="{396F7160-A119-4613-AE69-096198AD20D5}" srcOrd="18" destOrd="0" presId="urn:microsoft.com/office/officeart/2005/8/layout/target3"/>
    <dgm:cxn modelId="{9A3A622A-4E7F-4225-A68D-1EF5F81A60E4}" type="presParOf" srcId="{86ABF5D6-25A7-46D5-81BF-805F9AAFCCEA}" destId="{B7303811-B680-4696-A4E2-BA08979AC964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D3D0E4-6CF5-4DF7-93BA-D8A428A69BA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2463BF9A-C757-45C9-91B7-BC3822281968}">
      <dgm:prSet/>
      <dgm:spPr/>
      <dgm:t>
        <a:bodyPr/>
        <a:lstStyle/>
        <a:p>
          <a:pPr rtl="0"/>
          <a:r>
            <a:rPr lang="it-IT" dirty="0" smtClean="0"/>
            <a:t>2007 e prima: </a:t>
          </a:r>
          <a:r>
            <a:rPr lang="it-IT" b="1" dirty="0" smtClean="0"/>
            <a:t>6</a:t>
          </a:r>
          <a:endParaRPr lang="it-IT" dirty="0"/>
        </a:p>
      </dgm:t>
    </dgm:pt>
    <dgm:pt modelId="{1AB90284-419A-440D-9836-A7E494EB888E}" type="parTrans" cxnId="{8C28A0A4-E68D-4BB3-B156-4A6B0C45634E}">
      <dgm:prSet/>
      <dgm:spPr/>
      <dgm:t>
        <a:bodyPr/>
        <a:lstStyle/>
        <a:p>
          <a:endParaRPr lang="it-IT"/>
        </a:p>
      </dgm:t>
    </dgm:pt>
    <dgm:pt modelId="{4B85D897-6B0D-4F73-B0EB-619DC1055B27}" type="sibTrans" cxnId="{8C28A0A4-E68D-4BB3-B156-4A6B0C45634E}">
      <dgm:prSet/>
      <dgm:spPr/>
      <dgm:t>
        <a:bodyPr/>
        <a:lstStyle/>
        <a:p>
          <a:endParaRPr lang="it-IT"/>
        </a:p>
      </dgm:t>
    </dgm:pt>
    <dgm:pt modelId="{25DA1D9D-EF17-4E97-BDD5-390EE415475A}">
      <dgm:prSet/>
      <dgm:spPr/>
      <dgm:t>
        <a:bodyPr/>
        <a:lstStyle/>
        <a:p>
          <a:pPr rtl="0"/>
          <a:r>
            <a:rPr lang="it-IT" dirty="0" smtClean="0"/>
            <a:t>2008: </a:t>
          </a:r>
          <a:r>
            <a:rPr lang="it-IT" b="1" dirty="0" smtClean="0"/>
            <a:t>18</a:t>
          </a:r>
          <a:endParaRPr lang="it-IT" dirty="0"/>
        </a:p>
      </dgm:t>
    </dgm:pt>
    <dgm:pt modelId="{B415B173-1210-4496-B3A6-C029609858BA}" type="parTrans" cxnId="{2A159856-3E6A-4F8E-A6D5-9380123A6B2E}">
      <dgm:prSet/>
      <dgm:spPr/>
      <dgm:t>
        <a:bodyPr/>
        <a:lstStyle/>
        <a:p>
          <a:endParaRPr lang="it-IT"/>
        </a:p>
      </dgm:t>
    </dgm:pt>
    <dgm:pt modelId="{78E43FBF-99EF-4057-8AED-7FF6FCBB399B}" type="sibTrans" cxnId="{2A159856-3E6A-4F8E-A6D5-9380123A6B2E}">
      <dgm:prSet/>
      <dgm:spPr/>
      <dgm:t>
        <a:bodyPr/>
        <a:lstStyle/>
        <a:p>
          <a:endParaRPr lang="it-IT"/>
        </a:p>
      </dgm:t>
    </dgm:pt>
    <dgm:pt modelId="{606DB93B-B5C9-41AC-A4E2-6A2C6831C707}">
      <dgm:prSet/>
      <dgm:spPr/>
      <dgm:t>
        <a:bodyPr/>
        <a:lstStyle/>
        <a:p>
          <a:pPr rtl="0"/>
          <a:r>
            <a:rPr lang="it-IT" dirty="0" smtClean="0"/>
            <a:t>2009: </a:t>
          </a:r>
          <a:r>
            <a:rPr lang="it-IT" b="1" u="sng" dirty="0" smtClean="0"/>
            <a:t>24</a:t>
          </a:r>
          <a:endParaRPr lang="it-IT" dirty="0"/>
        </a:p>
      </dgm:t>
    </dgm:pt>
    <dgm:pt modelId="{6D76ADC7-7B43-4A34-A097-1281AFAC40DA}" type="parTrans" cxnId="{9886F1BB-2464-4E56-933B-2C22550ED2D6}">
      <dgm:prSet/>
      <dgm:spPr/>
      <dgm:t>
        <a:bodyPr/>
        <a:lstStyle/>
        <a:p>
          <a:endParaRPr lang="it-IT"/>
        </a:p>
      </dgm:t>
    </dgm:pt>
    <dgm:pt modelId="{7C17E3CE-AAE8-4409-9F90-FA42694EF7AF}" type="sibTrans" cxnId="{9886F1BB-2464-4E56-933B-2C22550ED2D6}">
      <dgm:prSet/>
      <dgm:spPr/>
      <dgm:t>
        <a:bodyPr/>
        <a:lstStyle/>
        <a:p>
          <a:endParaRPr lang="it-IT"/>
        </a:p>
      </dgm:t>
    </dgm:pt>
    <dgm:pt modelId="{FBE2C762-B463-4564-B5CB-1BCB5E0D99AD}">
      <dgm:prSet/>
      <dgm:spPr/>
      <dgm:t>
        <a:bodyPr/>
        <a:lstStyle/>
        <a:p>
          <a:pPr rtl="0"/>
          <a:r>
            <a:rPr lang="it-IT" dirty="0" smtClean="0"/>
            <a:t>2010: </a:t>
          </a:r>
          <a:r>
            <a:rPr lang="it-IT" b="1" dirty="0" smtClean="0"/>
            <a:t>11</a:t>
          </a:r>
          <a:endParaRPr lang="it-IT" dirty="0"/>
        </a:p>
      </dgm:t>
    </dgm:pt>
    <dgm:pt modelId="{E3F5EB21-F7EF-482D-AC22-8AC392B12F52}" type="parTrans" cxnId="{05FB61EC-F853-44DB-ACED-9C5DA6786CB4}">
      <dgm:prSet/>
      <dgm:spPr/>
      <dgm:t>
        <a:bodyPr/>
        <a:lstStyle/>
        <a:p>
          <a:endParaRPr lang="it-IT"/>
        </a:p>
      </dgm:t>
    </dgm:pt>
    <dgm:pt modelId="{F4F16383-E7CD-43B4-AFE9-1CDD688EBF98}" type="sibTrans" cxnId="{05FB61EC-F853-44DB-ACED-9C5DA6786CB4}">
      <dgm:prSet/>
      <dgm:spPr/>
      <dgm:t>
        <a:bodyPr/>
        <a:lstStyle/>
        <a:p>
          <a:endParaRPr lang="it-IT"/>
        </a:p>
      </dgm:t>
    </dgm:pt>
    <dgm:pt modelId="{7A52A8DB-6DFF-401F-B377-7DDB76836784}">
      <dgm:prSet/>
      <dgm:spPr/>
      <dgm:t>
        <a:bodyPr/>
        <a:lstStyle/>
        <a:p>
          <a:pPr rtl="0"/>
          <a:r>
            <a:rPr lang="it-IT" dirty="0" smtClean="0"/>
            <a:t>2011: </a:t>
          </a:r>
          <a:r>
            <a:rPr lang="it-IT" b="1" u="sng" dirty="0" smtClean="0"/>
            <a:t>28</a:t>
          </a:r>
          <a:endParaRPr lang="it-IT" dirty="0"/>
        </a:p>
      </dgm:t>
    </dgm:pt>
    <dgm:pt modelId="{A347CAEF-6AEF-4144-AB16-F25B2382E3A3}" type="parTrans" cxnId="{4DEC7743-545E-4404-A4E8-A57B2CE7AA11}">
      <dgm:prSet/>
      <dgm:spPr/>
      <dgm:t>
        <a:bodyPr/>
        <a:lstStyle/>
        <a:p>
          <a:endParaRPr lang="it-IT"/>
        </a:p>
      </dgm:t>
    </dgm:pt>
    <dgm:pt modelId="{8AEAB29C-C6D0-425E-A9CA-7F2C606590C3}" type="sibTrans" cxnId="{4DEC7743-545E-4404-A4E8-A57B2CE7AA11}">
      <dgm:prSet/>
      <dgm:spPr/>
      <dgm:t>
        <a:bodyPr/>
        <a:lstStyle/>
        <a:p>
          <a:endParaRPr lang="it-IT"/>
        </a:p>
      </dgm:t>
    </dgm:pt>
    <dgm:pt modelId="{C981A941-E1E9-40ED-9CC8-2595A8AFFA29}">
      <dgm:prSet/>
      <dgm:spPr/>
      <dgm:t>
        <a:bodyPr/>
        <a:lstStyle/>
        <a:p>
          <a:pPr rtl="0"/>
          <a:r>
            <a:rPr lang="it-IT" dirty="0" smtClean="0"/>
            <a:t>2012: </a:t>
          </a:r>
          <a:r>
            <a:rPr lang="it-IT" b="1" dirty="0" smtClean="0"/>
            <a:t>8</a:t>
          </a:r>
          <a:endParaRPr lang="it-IT" b="1" dirty="0"/>
        </a:p>
      </dgm:t>
    </dgm:pt>
    <dgm:pt modelId="{8DC08FBB-9C78-4698-9FB8-3DBCC5AEA311}" type="parTrans" cxnId="{88AE1B16-987A-4D0F-87AA-4E5990769880}">
      <dgm:prSet/>
      <dgm:spPr/>
      <dgm:t>
        <a:bodyPr/>
        <a:lstStyle/>
        <a:p>
          <a:endParaRPr lang="it-IT"/>
        </a:p>
      </dgm:t>
    </dgm:pt>
    <dgm:pt modelId="{0A56522C-E4F3-4170-AF3F-5469B5D6EC20}" type="sibTrans" cxnId="{88AE1B16-987A-4D0F-87AA-4E5990769880}">
      <dgm:prSet/>
      <dgm:spPr/>
      <dgm:t>
        <a:bodyPr/>
        <a:lstStyle/>
        <a:p>
          <a:endParaRPr lang="it-IT"/>
        </a:p>
      </dgm:t>
    </dgm:pt>
    <dgm:pt modelId="{F3CD9362-25E3-4178-B2A5-AFA1B826863B}" type="pres">
      <dgm:prSet presAssocID="{F9D3D0E4-6CF5-4DF7-93BA-D8A428A69BA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12E41E98-996D-4A2C-9DA7-DB3564E632F6}" type="pres">
      <dgm:prSet presAssocID="{2463BF9A-C757-45C9-91B7-BC3822281968}" presName="linNode" presStyleCnt="0"/>
      <dgm:spPr/>
    </dgm:pt>
    <dgm:pt modelId="{D53CEB3A-09DC-4959-9B83-4BA2F6E7F75F}" type="pres">
      <dgm:prSet presAssocID="{2463BF9A-C757-45C9-91B7-BC3822281968}" presName="parent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E06EBD-076D-4F50-8BFA-AD1340F2A0ED}" type="pres">
      <dgm:prSet presAssocID="{2463BF9A-C757-45C9-91B7-BC3822281968}" presName="childShp" presStyleLbl="bgAccFollowNode1" presStyleIdx="0" presStyleCnt="6">
        <dgm:presLayoutVars>
          <dgm:bulletEnabled val="1"/>
        </dgm:presLayoutVars>
      </dgm:prSet>
      <dgm:spPr/>
    </dgm:pt>
    <dgm:pt modelId="{51BB4588-C3BB-46BF-963A-4631DBC4DBF1}" type="pres">
      <dgm:prSet presAssocID="{4B85D897-6B0D-4F73-B0EB-619DC1055B27}" presName="spacing" presStyleCnt="0"/>
      <dgm:spPr/>
    </dgm:pt>
    <dgm:pt modelId="{7AE3F3A6-49D5-4B7D-8D09-0DE8D261BADF}" type="pres">
      <dgm:prSet presAssocID="{25DA1D9D-EF17-4E97-BDD5-390EE415475A}" presName="linNode" presStyleCnt="0"/>
      <dgm:spPr/>
    </dgm:pt>
    <dgm:pt modelId="{E1FD8E8B-9D86-4B0A-BCFF-DF495F8D1B71}" type="pres">
      <dgm:prSet presAssocID="{25DA1D9D-EF17-4E97-BDD5-390EE415475A}" presName="parent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79CBC6-5EDF-41FA-A887-4754B893905C}" type="pres">
      <dgm:prSet presAssocID="{25DA1D9D-EF17-4E97-BDD5-390EE415475A}" presName="childShp" presStyleLbl="bgAccFollowNode1" presStyleIdx="1" presStyleCnt="6">
        <dgm:presLayoutVars>
          <dgm:bulletEnabled val="1"/>
        </dgm:presLayoutVars>
      </dgm:prSet>
      <dgm:spPr/>
    </dgm:pt>
    <dgm:pt modelId="{8271C5D5-2F88-4A6E-89D3-3971E13B1EC0}" type="pres">
      <dgm:prSet presAssocID="{78E43FBF-99EF-4057-8AED-7FF6FCBB399B}" presName="spacing" presStyleCnt="0"/>
      <dgm:spPr/>
    </dgm:pt>
    <dgm:pt modelId="{B2B8BE4E-4DC5-4028-9F39-B0F526DBA5D6}" type="pres">
      <dgm:prSet presAssocID="{606DB93B-B5C9-41AC-A4E2-6A2C6831C707}" presName="linNode" presStyleCnt="0"/>
      <dgm:spPr/>
    </dgm:pt>
    <dgm:pt modelId="{86F5CCB4-7CE5-402F-B8FD-A2B61F3B4201}" type="pres">
      <dgm:prSet presAssocID="{606DB93B-B5C9-41AC-A4E2-6A2C6831C707}" presName="parent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F5BCFE-9BF0-493A-B546-BCCE7584D12D}" type="pres">
      <dgm:prSet presAssocID="{606DB93B-B5C9-41AC-A4E2-6A2C6831C707}" presName="childShp" presStyleLbl="bgAccFollowNode1" presStyleIdx="2" presStyleCnt="6">
        <dgm:presLayoutVars>
          <dgm:bulletEnabled val="1"/>
        </dgm:presLayoutVars>
      </dgm:prSet>
      <dgm:spPr/>
    </dgm:pt>
    <dgm:pt modelId="{2C354D57-378B-48E4-8AAD-E3A078217933}" type="pres">
      <dgm:prSet presAssocID="{7C17E3CE-AAE8-4409-9F90-FA42694EF7AF}" presName="spacing" presStyleCnt="0"/>
      <dgm:spPr/>
    </dgm:pt>
    <dgm:pt modelId="{BAB8EF51-1E07-4143-84DD-1EDBD7D3A671}" type="pres">
      <dgm:prSet presAssocID="{FBE2C762-B463-4564-B5CB-1BCB5E0D99AD}" presName="linNode" presStyleCnt="0"/>
      <dgm:spPr/>
    </dgm:pt>
    <dgm:pt modelId="{DBC1FCC5-56D8-4D4F-9FF9-29AD4AB5C310}" type="pres">
      <dgm:prSet presAssocID="{FBE2C762-B463-4564-B5CB-1BCB5E0D99AD}" presName="parent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560E0A-95CD-4CB5-82B4-4C054BE7B747}" type="pres">
      <dgm:prSet presAssocID="{FBE2C762-B463-4564-B5CB-1BCB5E0D99AD}" presName="childShp" presStyleLbl="bgAccFollowNode1" presStyleIdx="3" presStyleCnt="6">
        <dgm:presLayoutVars>
          <dgm:bulletEnabled val="1"/>
        </dgm:presLayoutVars>
      </dgm:prSet>
      <dgm:spPr/>
    </dgm:pt>
    <dgm:pt modelId="{67A30DBA-80D5-4940-B40F-AC0E866385EA}" type="pres">
      <dgm:prSet presAssocID="{F4F16383-E7CD-43B4-AFE9-1CDD688EBF98}" presName="spacing" presStyleCnt="0"/>
      <dgm:spPr/>
    </dgm:pt>
    <dgm:pt modelId="{D07B0953-338A-4DC5-A344-A17A4DB56F6A}" type="pres">
      <dgm:prSet presAssocID="{7A52A8DB-6DFF-401F-B377-7DDB76836784}" presName="linNode" presStyleCnt="0"/>
      <dgm:spPr/>
    </dgm:pt>
    <dgm:pt modelId="{8519EC1B-7EC2-4025-9FB1-51BC87E5E5D2}" type="pres">
      <dgm:prSet presAssocID="{7A52A8DB-6DFF-401F-B377-7DDB76836784}" presName="parent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A465FE-23F7-4806-9BA8-DEA14B755B91}" type="pres">
      <dgm:prSet presAssocID="{7A52A8DB-6DFF-401F-B377-7DDB76836784}" presName="childShp" presStyleLbl="bgAccFollowNode1" presStyleIdx="4" presStyleCnt="6">
        <dgm:presLayoutVars>
          <dgm:bulletEnabled val="1"/>
        </dgm:presLayoutVars>
      </dgm:prSet>
      <dgm:spPr/>
    </dgm:pt>
    <dgm:pt modelId="{EA58F366-EFE2-4B7D-BFE1-8E98F95FDEFC}" type="pres">
      <dgm:prSet presAssocID="{8AEAB29C-C6D0-425E-A9CA-7F2C606590C3}" presName="spacing" presStyleCnt="0"/>
      <dgm:spPr/>
    </dgm:pt>
    <dgm:pt modelId="{BC61548B-9060-4D8A-B695-484275CB74DC}" type="pres">
      <dgm:prSet presAssocID="{C981A941-E1E9-40ED-9CC8-2595A8AFFA29}" presName="linNode" presStyleCnt="0"/>
      <dgm:spPr/>
    </dgm:pt>
    <dgm:pt modelId="{F04E21FD-50C9-4BE6-8D61-B622D2250FA7}" type="pres">
      <dgm:prSet presAssocID="{C981A941-E1E9-40ED-9CC8-2595A8AFFA29}" presName="parent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EAB09D9-543E-4DC6-B366-4014D30EBD4D}" type="pres">
      <dgm:prSet presAssocID="{C981A941-E1E9-40ED-9CC8-2595A8AFFA29}" presName="childShp" presStyleLbl="bgAccFollowNode1" presStyleIdx="5" presStyleCnt="6">
        <dgm:presLayoutVars>
          <dgm:bulletEnabled val="1"/>
        </dgm:presLayoutVars>
      </dgm:prSet>
      <dgm:spPr/>
    </dgm:pt>
  </dgm:ptLst>
  <dgm:cxnLst>
    <dgm:cxn modelId="{7E1D10AD-2661-42CF-928C-C48564C1F8E6}" type="presOf" srcId="{7A52A8DB-6DFF-401F-B377-7DDB76836784}" destId="{8519EC1B-7EC2-4025-9FB1-51BC87E5E5D2}" srcOrd="0" destOrd="0" presId="urn:microsoft.com/office/officeart/2005/8/layout/vList6"/>
    <dgm:cxn modelId="{8C28A0A4-E68D-4BB3-B156-4A6B0C45634E}" srcId="{F9D3D0E4-6CF5-4DF7-93BA-D8A428A69BA1}" destId="{2463BF9A-C757-45C9-91B7-BC3822281968}" srcOrd="0" destOrd="0" parTransId="{1AB90284-419A-440D-9836-A7E494EB888E}" sibTransId="{4B85D897-6B0D-4F73-B0EB-619DC1055B27}"/>
    <dgm:cxn modelId="{85CBEE83-AC47-45F4-B52C-6D026BE460D3}" type="presOf" srcId="{F9D3D0E4-6CF5-4DF7-93BA-D8A428A69BA1}" destId="{F3CD9362-25E3-4178-B2A5-AFA1B826863B}" srcOrd="0" destOrd="0" presId="urn:microsoft.com/office/officeart/2005/8/layout/vList6"/>
    <dgm:cxn modelId="{4DEC7743-545E-4404-A4E8-A57B2CE7AA11}" srcId="{F9D3D0E4-6CF5-4DF7-93BA-D8A428A69BA1}" destId="{7A52A8DB-6DFF-401F-B377-7DDB76836784}" srcOrd="4" destOrd="0" parTransId="{A347CAEF-6AEF-4144-AB16-F25B2382E3A3}" sibTransId="{8AEAB29C-C6D0-425E-A9CA-7F2C606590C3}"/>
    <dgm:cxn modelId="{19688632-B10E-40D9-B07E-635DE50C43FC}" type="presOf" srcId="{C981A941-E1E9-40ED-9CC8-2595A8AFFA29}" destId="{F04E21FD-50C9-4BE6-8D61-B622D2250FA7}" srcOrd="0" destOrd="0" presId="urn:microsoft.com/office/officeart/2005/8/layout/vList6"/>
    <dgm:cxn modelId="{9886F1BB-2464-4E56-933B-2C22550ED2D6}" srcId="{F9D3D0E4-6CF5-4DF7-93BA-D8A428A69BA1}" destId="{606DB93B-B5C9-41AC-A4E2-6A2C6831C707}" srcOrd="2" destOrd="0" parTransId="{6D76ADC7-7B43-4A34-A097-1281AFAC40DA}" sibTransId="{7C17E3CE-AAE8-4409-9F90-FA42694EF7AF}"/>
    <dgm:cxn modelId="{05FB61EC-F853-44DB-ACED-9C5DA6786CB4}" srcId="{F9D3D0E4-6CF5-4DF7-93BA-D8A428A69BA1}" destId="{FBE2C762-B463-4564-B5CB-1BCB5E0D99AD}" srcOrd="3" destOrd="0" parTransId="{E3F5EB21-F7EF-482D-AC22-8AC392B12F52}" sibTransId="{F4F16383-E7CD-43B4-AFE9-1CDD688EBF98}"/>
    <dgm:cxn modelId="{88AE1B16-987A-4D0F-87AA-4E5990769880}" srcId="{F9D3D0E4-6CF5-4DF7-93BA-D8A428A69BA1}" destId="{C981A941-E1E9-40ED-9CC8-2595A8AFFA29}" srcOrd="5" destOrd="0" parTransId="{8DC08FBB-9C78-4698-9FB8-3DBCC5AEA311}" sibTransId="{0A56522C-E4F3-4170-AF3F-5469B5D6EC20}"/>
    <dgm:cxn modelId="{76261B62-F17B-4BBE-90CA-BE821F5FDD11}" type="presOf" srcId="{606DB93B-B5C9-41AC-A4E2-6A2C6831C707}" destId="{86F5CCB4-7CE5-402F-B8FD-A2B61F3B4201}" srcOrd="0" destOrd="0" presId="urn:microsoft.com/office/officeart/2005/8/layout/vList6"/>
    <dgm:cxn modelId="{7E939731-360A-47C1-9443-7B4DD5909E1D}" type="presOf" srcId="{25DA1D9D-EF17-4E97-BDD5-390EE415475A}" destId="{E1FD8E8B-9D86-4B0A-BCFF-DF495F8D1B71}" srcOrd="0" destOrd="0" presId="urn:microsoft.com/office/officeart/2005/8/layout/vList6"/>
    <dgm:cxn modelId="{2A159856-3E6A-4F8E-A6D5-9380123A6B2E}" srcId="{F9D3D0E4-6CF5-4DF7-93BA-D8A428A69BA1}" destId="{25DA1D9D-EF17-4E97-BDD5-390EE415475A}" srcOrd="1" destOrd="0" parTransId="{B415B173-1210-4496-B3A6-C029609858BA}" sibTransId="{78E43FBF-99EF-4057-8AED-7FF6FCBB399B}"/>
    <dgm:cxn modelId="{C8FAB21A-6180-4CE5-A3BF-492538E119B1}" type="presOf" srcId="{FBE2C762-B463-4564-B5CB-1BCB5E0D99AD}" destId="{DBC1FCC5-56D8-4D4F-9FF9-29AD4AB5C310}" srcOrd="0" destOrd="0" presId="urn:microsoft.com/office/officeart/2005/8/layout/vList6"/>
    <dgm:cxn modelId="{765F4372-BD4F-490E-9472-D66651DC6478}" type="presOf" srcId="{2463BF9A-C757-45C9-91B7-BC3822281968}" destId="{D53CEB3A-09DC-4959-9B83-4BA2F6E7F75F}" srcOrd="0" destOrd="0" presId="urn:microsoft.com/office/officeart/2005/8/layout/vList6"/>
    <dgm:cxn modelId="{C33DA798-A004-4D8C-9A06-5501F9FEB24F}" type="presParOf" srcId="{F3CD9362-25E3-4178-B2A5-AFA1B826863B}" destId="{12E41E98-996D-4A2C-9DA7-DB3564E632F6}" srcOrd="0" destOrd="0" presId="urn:microsoft.com/office/officeart/2005/8/layout/vList6"/>
    <dgm:cxn modelId="{FE31E90E-560C-4897-8F79-CDAF1A2ADC33}" type="presParOf" srcId="{12E41E98-996D-4A2C-9DA7-DB3564E632F6}" destId="{D53CEB3A-09DC-4959-9B83-4BA2F6E7F75F}" srcOrd="0" destOrd="0" presId="urn:microsoft.com/office/officeart/2005/8/layout/vList6"/>
    <dgm:cxn modelId="{3292FA34-67EA-4D63-A5D5-30149A4E23F4}" type="presParOf" srcId="{12E41E98-996D-4A2C-9DA7-DB3564E632F6}" destId="{CBE06EBD-076D-4F50-8BFA-AD1340F2A0ED}" srcOrd="1" destOrd="0" presId="urn:microsoft.com/office/officeart/2005/8/layout/vList6"/>
    <dgm:cxn modelId="{E6225FF4-4381-4005-B600-8128F2BA8503}" type="presParOf" srcId="{F3CD9362-25E3-4178-B2A5-AFA1B826863B}" destId="{51BB4588-C3BB-46BF-963A-4631DBC4DBF1}" srcOrd="1" destOrd="0" presId="urn:microsoft.com/office/officeart/2005/8/layout/vList6"/>
    <dgm:cxn modelId="{573053D7-D991-476F-B778-6D7B8DCD64C7}" type="presParOf" srcId="{F3CD9362-25E3-4178-B2A5-AFA1B826863B}" destId="{7AE3F3A6-49D5-4B7D-8D09-0DE8D261BADF}" srcOrd="2" destOrd="0" presId="urn:microsoft.com/office/officeart/2005/8/layout/vList6"/>
    <dgm:cxn modelId="{D499765F-194C-4CFC-AF96-BB9C7EA0B454}" type="presParOf" srcId="{7AE3F3A6-49D5-4B7D-8D09-0DE8D261BADF}" destId="{E1FD8E8B-9D86-4B0A-BCFF-DF495F8D1B71}" srcOrd="0" destOrd="0" presId="urn:microsoft.com/office/officeart/2005/8/layout/vList6"/>
    <dgm:cxn modelId="{ED679AE5-DFE4-4E5F-9E43-14103D2BEB58}" type="presParOf" srcId="{7AE3F3A6-49D5-4B7D-8D09-0DE8D261BADF}" destId="{E679CBC6-5EDF-41FA-A887-4754B893905C}" srcOrd="1" destOrd="0" presId="urn:microsoft.com/office/officeart/2005/8/layout/vList6"/>
    <dgm:cxn modelId="{FDDA8B15-3E03-4C2A-B276-5744453F114E}" type="presParOf" srcId="{F3CD9362-25E3-4178-B2A5-AFA1B826863B}" destId="{8271C5D5-2F88-4A6E-89D3-3971E13B1EC0}" srcOrd="3" destOrd="0" presId="urn:microsoft.com/office/officeart/2005/8/layout/vList6"/>
    <dgm:cxn modelId="{7B4A53B1-129F-469C-A494-D1F3CC17F7B1}" type="presParOf" srcId="{F3CD9362-25E3-4178-B2A5-AFA1B826863B}" destId="{B2B8BE4E-4DC5-4028-9F39-B0F526DBA5D6}" srcOrd="4" destOrd="0" presId="urn:microsoft.com/office/officeart/2005/8/layout/vList6"/>
    <dgm:cxn modelId="{EE9B6650-8E86-43B0-8B7B-E92CB41E7798}" type="presParOf" srcId="{B2B8BE4E-4DC5-4028-9F39-B0F526DBA5D6}" destId="{86F5CCB4-7CE5-402F-B8FD-A2B61F3B4201}" srcOrd="0" destOrd="0" presId="urn:microsoft.com/office/officeart/2005/8/layout/vList6"/>
    <dgm:cxn modelId="{A5679016-AD83-4DF9-9C69-D8CD9E2403C9}" type="presParOf" srcId="{B2B8BE4E-4DC5-4028-9F39-B0F526DBA5D6}" destId="{1DF5BCFE-9BF0-493A-B546-BCCE7584D12D}" srcOrd="1" destOrd="0" presId="urn:microsoft.com/office/officeart/2005/8/layout/vList6"/>
    <dgm:cxn modelId="{768EC75A-5BB4-450D-9B43-F862B15AF65D}" type="presParOf" srcId="{F3CD9362-25E3-4178-B2A5-AFA1B826863B}" destId="{2C354D57-378B-48E4-8AAD-E3A078217933}" srcOrd="5" destOrd="0" presId="urn:microsoft.com/office/officeart/2005/8/layout/vList6"/>
    <dgm:cxn modelId="{F99834E6-6694-4EB6-99D3-5CBAEA6B9D89}" type="presParOf" srcId="{F3CD9362-25E3-4178-B2A5-AFA1B826863B}" destId="{BAB8EF51-1E07-4143-84DD-1EDBD7D3A671}" srcOrd="6" destOrd="0" presId="urn:microsoft.com/office/officeart/2005/8/layout/vList6"/>
    <dgm:cxn modelId="{60F0CE60-A33E-4078-8157-74BF50DCE95F}" type="presParOf" srcId="{BAB8EF51-1E07-4143-84DD-1EDBD7D3A671}" destId="{DBC1FCC5-56D8-4D4F-9FF9-29AD4AB5C310}" srcOrd="0" destOrd="0" presId="urn:microsoft.com/office/officeart/2005/8/layout/vList6"/>
    <dgm:cxn modelId="{A503B7FB-0E0A-450D-8A21-2B81AF41BB27}" type="presParOf" srcId="{BAB8EF51-1E07-4143-84DD-1EDBD7D3A671}" destId="{75560E0A-95CD-4CB5-82B4-4C054BE7B747}" srcOrd="1" destOrd="0" presId="urn:microsoft.com/office/officeart/2005/8/layout/vList6"/>
    <dgm:cxn modelId="{278851B8-59B8-496F-A3D6-A2D01F4F7F45}" type="presParOf" srcId="{F3CD9362-25E3-4178-B2A5-AFA1B826863B}" destId="{67A30DBA-80D5-4940-B40F-AC0E866385EA}" srcOrd="7" destOrd="0" presId="urn:microsoft.com/office/officeart/2005/8/layout/vList6"/>
    <dgm:cxn modelId="{40B33C38-8557-4402-B0C1-6D9B4B3B6E89}" type="presParOf" srcId="{F3CD9362-25E3-4178-B2A5-AFA1B826863B}" destId="{D07B0953-338A-4DC5-A344-A17A4DB56F6A}" srcOrd="8" destOrd="0" presId="urn:microsoft.com/office/officeart/2005/8/layout/vList6"/>
    <dgm:cxn modelId="{75C25B5A-DAE4-497E-9C0E-EEA5F65FD860}" type="presParOf" srcId="{D07B0953-338A-4DC5-A344-A17A4DB56F6A}" destId="{8519EC1B-7EC2-4025-9FB1-51BC87E5E5D2}" srcOrd="0" destOrd="0" presId="urn:microsoft.com/office/officeart/2005/8/layout/vList6"/>
    <dgm:cxn modelId="{222ABFC5-9EB2-400E-AC0C-BB3D82838F84}" type="presParOf" srcId="{D07B0953-338A-4DC5-A344-A17A4DB56F6A}" destId="{ABA465FE-23F7-4806-9BA8-DEA14B755B91}" srcOrd="1" destOrd="0" presId="urn:microsoft.com/office/officeart/2005/8/layout/vList6"/>
    <dgm:cxn modelId="{3144309B-8095-47E5-8592-11B222A8EBF7}" type="presParOf" srcId="{F3CD9362-25E3-4178-B2A5-AFA1B826863B}" destId="{EA58F366-EFE2-4B7D-BFE1-8E98F95FDEFC}" srcOrd="9" destOrd="0" presId="urn:microsoft.com/office/officeart/2005/8/layout/vList6"/>
    <dgm:cxn modelId="{32DE66F2-4D46-4E24-BA44-3B3927AB7AD9}" type="presParOf" srcId="{F3CD9362-25E3-4178-B2A5-AFA1B826863B}" destId="{BC61548B-9060-4D8A-B695-484275CB74DC}" srcOrd="10" destOrd="0" presId="urn:microsoft.com/office/officeart/2005/8/layout/vList6"/>
    <dgm:cxn modelId="{F6CE67E5-F619-4A97-9CCF-346A65C7BBFB}" type="presParOf" srcId="{BC61548B-9060-4D8A-B695-484275CB74DC}" destId="{F04E21FD-50C9-4BE6-8D61-B622D2250FA7}" srcOrd="0" destOrd="0" presId="urn:microsoft.com/office/officeart/2005/8/layout/vList6"/>
    <dgm:cxn modelId="{64B0AC10-0235-4C67-83BD-CF7F5C05F3B6}" type="presParOf" srcId="{BC61548B-9060-4D8A-B695-484275CB74DC}" destId="{DEAB09D9-543E-4DC6-B366-4014D30EBD4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6DD08F-DF7B-4037-9AEC-9CE4D9EE659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E656A4A-2AF7-4392-867E-C57E668F8553}">
      <dgm:prSet custT="1"/>
      <dgm:spPr/>
      <dgm:t>
        <a:bodyPr/>
        <a:lstStyle/>
        <a:p>
          <a:pPr rtl="0"/>
          <a:r>
            <a:rPr lang="it-IT" sz="2000" b="1" dirty="0" smtClean="0">
              <a:solidFill>
                <a:schemeClr val="tx2"/>
              </a:solidFill>
            </a:rPr>
            <a:t>Calo mercato </a:t>
          </a:r>
          <a:r>
            <a:rPr lang="it-IT" sz="2000" dirty="0" smtClean="0">
              <a:solidFill>
                <a:schemeClr val="tx2"/>
              </a:solidFill>
            </a:rPr>
            <a:t>(</a:t>
          </a:r>
          <a:r>
            <a:rPr lang="it-IT" sz="2000" b="1" dirty="0" smtClean="0">
              <a:solidFill>
                <a:srgbClr val="C00000"/>
              </a:solidFill>
            </a:rPr>
            <a:t>67 aziende</a:t>
          </a:r>
          <a:r>
            <a:rPr lang="it-IT" sz="2000" dirty="0" smtClean="0">
              <a:solidFill>
                <a:schemeClr val="tx2"/>
              </a:solidFill>
            </a:rPr>
            <a:t>) di cui calo mercato + problemi finanziari 9 aziende + problemi societari 4 aziende</a:t>
          </a:r>
          <a:endParaRPr lang="it-IT" sz="2000" dirty="0">
            <a:solidFill>
              <a:schemeClr val="tx2"/>
            </a:solidFill>
          </a:endParaRPr>
        </a:p>
      </dgm:t>
    </dgm:pt>
    <dgm:pt modelId="{F406D7FD-4A45-4B4F-85AF-5677005356A5}" type="parTrans" cxnId="{52E467D7-4180-48D5-90A8-26DF4E3781C3}">
      <dgm:prSet/>
      <dgm:spPr/>
      <dgm:t>
        <a:bodyPr/>
        <a:lstStyle/>
        <a:p>
          <a:endParaRPr lang="it-IT"/>
        </a:p>
      </dgm:t>
    </dgm:pt>
    <dgm:pt modelId="{BD953D89-FDCF-454A-B4B3-C586FBC98D36}" type="sibTrans" cxnId="{52E467D7-4180-48D5-90A8-26DF4E3781C3}">
      <dgm:prSet/>
      <dgm:spPr/>
      <dgm:t>
        <a:bodyPr/>
        <a:lstStyle/>
        <a:p>
          <a:endParaRPr lang="it-IT"/>
        </a:p>
      </dgm:t>
    </dgm:pt>
    <dgm:pt modelId="{5BEC6403-1FB5-4FBA-B660-CF9E17A3CC73}">
      <dgm:prSet custT="1"/>
      <dgm:spPr/>
      <dgm:t>
        <a:bodyPr/>
        <a:lstStyle/>
        <a:p>
          <a:pPr rtl="0"/>
          <a:r>
            <a:rPr lang="it-IT" sz="1400" b="1" dirty="0" smtClean="0">
              <a:solidFill>
                <a:schemeClr val="tx2"/>
              </a:solidFill>
            </a:rPr>
            <a:t>Concorrenza/competitività/delocalizzazioni</a:t>
          </a:r>
          <a:r>
            <a:rPr lang="it-IT" sz="1400" dirty="0" smtClean="0">
              <a:solidFill>
                <a:schemeClr val="tx2"/>
              </a:solidFill>
            </a:rPr>
            <a:t>: </a:t>
          </a:r>
          <a:r>
            <a:rPr lang="it-IT" sz="1400" b="1" dirty="0" smtClean="0">
              <a:solidFill>
                <a:schemeClr val="tx2"/>
              </a:solidFill>
            </a:rPr>
            <a:t>9</a:t>
          </a:r>
          <a:r>
            <a:rPr lang="it-IT" sz="1400" dirty="0" smtClean="0">
              <a:solidFill>
                <a:schemeClr val="tx2"/>
              </a:solidFill>
            </a:rPr>
            <a:t> aziende</a:t>
          </a:r>
          <a:endParaRPr lang="it-IT" sz="1400" dirty="0">
            <a:solidFill>
              <a:schemeClr val="tx2"/>
            </a:solidFill>
          </a:endParaRPr>
        </a:p>
      </dgm:t>
    </dgm:pt>
    <dgm:pt modelId="{152F1490-5A90-4584-A737-92B361302793}" type="parTrans" cxnId="{EC2E8C17-96F5-41F2-96FE-9760C03E129D}">
      <dgm:prSet/>
      <dgm:spPr/>
      <dgm:t>
        <a:bodyPr/>
        <a:lstStyle/>
        <a:p>
          <a:endParaRPr lang="it-IT"/>
        </a:p>
      </dgm:t>
    </dgm:pt>
    <dgm:pt modelId="{2B4F9253-AC9B-4255-B397-7E5CBCBB6F15}" type="sibTrans" cxnId="{EC2E8C17-96F5-41F2-96FE-9760C03E129D}">
      <dgm:prSet/>
      <dgm:spPr/>
      <dgm:t>
        <a:bodyPr/>
        <a:lstStyle/>
        <a:p>
          <a:endParaRPr lang="it-IT"/>
        </a:p>
      </dgm:t>
    </dgm:pt>
    <dgm:pt modelId="{4EC41F5A-6728-4A67-B965-21C0AECC19B0}">
      <dgm:prSet custT="1"/>
      <dgm:spPr/>
      <dgm:t>
        <a:bodyPr/>
        <a:lstStyle/>
        <a:p>
          <a:pPr rtl="0"/>
          <a:r>
            <a:rPr lang="it-IT" sz="1400" b="1" dirty="0" smtClean="0">
              <a:solidFill>
                <a:schemeClr val="tx2"/>
              </a:solidFill>
            </a:rPr>
            <a:t>Politiche (aziendali, industriali, novità legislative)</a:t>
          </a:r>
          <a:r>
            <a:rPr lang="it-IT" sz="1400" dirty="0" smtClean="0">
              <a:solidFill>
                <a:schemeClr val="tx2"/>
              </a:solidFill>
            </a:rPr>
            <a:t>: </a:t>
          </a:r>
          <a:r>
            <a:rPr lang="it-IT" sz="1400" b="1" dirty="0" smtClean="0">
              <a:solidFill>
                <a:schemeClr val="tx2"/>
              </a:solidFill>
            </a:rPr>
            <a:t>18</a:t>
          </a:r>
          <a:r>
            <a:rPr lang="it-IT" sz="1400" dirty="0" smtClean="0">
              <a:solidFill>
                <a:schemeClr val="tx2"/>
              </a:solidFill>
            </a:rPr>
            <a:t> aziende</a:t>
          </a:r>
          <a:endParaRPr lang="it-IT" sz="1400" dirty="0">
            <a:solidFill>
              <a:schemeClr val="tx2"/>
            </a:solidFill>
          </a:endParaRPr>
        </a:p>
      </dgm:t>
    </dgm:pt>
    <dgm:pt modelId="{4963FA0F-745D-4401-9C81-E202F0F7FFFD}" type="parTrans" cxnId="{72DAE0E8-FA52-4A5E-8407-BE937EFC796F}">
      <dgm:prSet/>
      <dgm:spPr/>
      <dgm:t>
        <a:bodyPr/>
        <a:lstStyle/>
        <a:p>
          <a:endParaRPr lang="it-IT"/>
        </a:p>
      </dgm:t>
    </dgm:pt>
    <dgm:pt modelId="{24FDE21E-8D86-4A0C-8E48-AB22667DE175}" type="sibTrans" cxnId="{72DAE0E8-FA52-4A5E-8407-BE937EFC796F}">
      <dgm:prSet/>
      <dgm:spPr/>
      <dgm:t>
        <a:bodyPr/>
        <a:lstStyle/>
        <a:p>
          <a:endParaRPr lang="it-IT"/>
        </a:p>
      </dgm:t>
    </dgm:pt>
    <dgm:pt modelId="{1B7D8D44-17D0-4ED6-AD2C-179FF6943B49}" type="pres">
      <dgm:prSet presAssocID="{C26DD08F-DF7B-4037-9AEC-9CE4D9EE659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AAB562AF-5F0E-4F2C-8270-EE98E93E2A2C}" type="pres">
      <dgm:prSet presAssocID="{C26DD08F-DF7B-4037-9AEC-9CE4D9EE6591}" presName="pyramid" presStyleLbl="node1" presStyleIdx="0" presStyleCnt="1"/>
      <dgm:spPr/>
    </dgm:pt>
    <dgm:pt modelId="{27C9FEF3-A844-4095-8898-53895E6BA9EF}" type="pres">
      <dgm:prSet presAssocID="{C26DD08F-DF7B-4037-9AEC-9CE4D9EE6591}" presName="theList" presStyleCnt="0"/>
      <dgm:spPr/>
    </dgm:pt>
    <dgm:pt modelId="{230B991E-575B-4285-A53D-70F3D1328196}" type="pres">
      <dgm:prSet presAssocID="{9E656A4A-2AF7-4392-867E-C57E668F8553}" presName="aNode" presStyleLbl="fgAcc1" presStyleIdx="0" presStyleCnt="3" custScaleY="22891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5A91143-FB96-4A4C-9F18-DC2E439AA682}" type="pres">
      <dgm:prSet presAssocID="{9E656A4A-2AF7-4392-867E-C57E668F8553}" presName="aSpace" presStyleCnt="0"/>
      <dgm:spPr/>
    </dgm:pt>
    <dgm:pt modelId="{CA08DBCC-563D-48A9-B158-44AE0B821D85}" type="pres">
      <dgm:prSet presAssocID="{5BEC6403-1FB5-4FBA-B660-CF9E17A3CC7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093E3C-EAC4-4824-B83F-6F9E7B4F18A5}" type="pres">
      <dgm:prSet presAssocID="{5BEC6403-1FB5-4FBA-B660-CF9E17A3CC73}" presName="aSpace" presStyleCnt="0"/>
      <dgm:spPr/>
    </dgm:pt>
    <dgm:pt modelId="{53B2D138-81F9-4408-AF2D-B0850E6610E9}" type="pres">
      <dgm:prSet presAssocID="{4EC41F5A-6728-4A67-B965-21C0AECC19B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F58F71-C17F-420D-99B0-1BC05AA9E33B}" type="pres">
      <dgm:prSet presAssocID="{4EC41F5A-6728-4A67-B965-21C0AECC19B0}" presName="aSpace" presStyleCnt="0"/>
      <dgm:spPr/>
    </dgm:pt>
  </dgm:ptLst>
  <dgm:cxnLst>
    <dgm:cxn modelId="{14CB9724-CDAD-4D5E-822E-4734B295647F}" type="presOf" srcId="{4EC41F5A-6728-4A67-B965-21C0AECC19B0}" destId="{53B2D138-81F9-4408-AF2D-B0850E6610E9}" srcOrd="0" destOrd="0" presId="urn:microsoft.com/office/officeart/2005/8/layout/pyramid2"/>
    <dgm:cxn modelId="{50F5E077-3519-4667-B78C-3660CB6D2952}" type="presOf" srcId="{9E656A4A-2AF7-4392-867E-C57E668F8553}" destId="{230B991E-575B-4285-A53D-70F3D1328196}" srcOrd="0" destOrd="0" presId="urn:microsoft.com/office/officeart/2005/8/layout/pyramid2"/>
    <dgm:cxn modelId="{52E467D7-4180-48D5-90A8-26DF4E3781C3}" srcId="{C26DD08F-DF7B-4037-9AEC-9CE4D9EE6591}" destId="{9E656A4A-2AF7-4392-867E-C57E668F8553}" srcOrd="0" destOrd="0" parTransId="{F406D7FD-4A45-4B4F-85AF-5677005356A5}" sibTransId="{BD953D89-FDCF-454A-B4B3-C586FBC98D36}"/>
    <dgm:cxn modelId="{EC2E8C17-96F5-41F2-96FE-9760C03E129D}" srcId="{C26DD08F-DF7B-4037-9AEC-9CE4D9EE6591}" destId="{5BEC6403-1FB5-4FBA-B660-CF9E17A3CC73}" srcOrd="1" destOrd="0" parTransId="{152F1490-5A90-4584-A737-92B361302793}" sibTransId="{2B4F9253-AC9B-4255-B397-7E5CBCBB6F15}"/>
    <dgm:cxn modelId="{72DAE0E8-FA52-4A5E-8407-BE937EFC796F}" srcId="{C26DD08F-DF7B-4037-9AEC-9CE4D9EE6591}" destId="{4EC41F5A-6728-4A67-B965-21C0AECC19B0}" srcOrd="2" destOrd="0" parTransId="{4963FA0F-745D-4401-9C81-E202F0F7FFFD}" sibTransId="{24FDE21E-8D86-4A0C-8E48-AB22667DE175}"/>
    <dgm:cxn modelId="{1D65A61C-1F22-4236-B393-D775F776A39B}" type="presOf" srcId="{5BEC6403-1FB5-4FBA-B660-CF9E17A3CC73}" destId="{CA08DBCC-563D-48A9-B158-44AE0B821D85}" srcOrd="0" destOrd="0" presId="urn:microsoft.com/office/officeart/2005/8/layout/pyramid2"/>
    <dgm:cxn modelId="{AA0D8B8E-C56B-4965-8C6A-42805117CFA0}" type="presOf" srcId="{C26DD08F-DF7B-4037-9AEC-9CE4D9EE6591}" destId="{1B7D8D44-17D0-4ED6-AD2C-179FF6943B49}" srcOrd="0" destOrd="0" presId="urn:microsoft.com/office/officeart/2005/8/layout/pyramid2"/>
    <dgm:cxn modelId="{6660A614-654D-4E72-8915-CB321B5106AB}" type="presParOf" srcId="{1B7D8D44-17D0-4ED6-AD2C-179FF6943B49}" destId="{AAB562AF-5F0E-4F2C-8270-EE98E93E2A2C}" srcOrd="0" destOrd="0" presId="urn:microsoft.com/office/officeart/2005/8/layout/pyramid2"/>
    <dgm:cxn modelId="{514B3405-453E-431B-9846-FD3534332CD0}" type="presParOf" srcId="{1B7D8D44-17D0-4ED6-AD2C-179FF6943B49}" destId="{27C9FEF3-A844-4095-8898-53895E6BA9EF}" srcOrd="1" destOrd="0" presId="urn:microsoft.com/office/officeart/2005/8/layout/pyramid2"/>
    <dgm:cxn modelId="{932F47A9-0F45-45AE-B4D8-81E404E83F49}" type="presParOf" srcId="{27C9FEF3-A844-4095-8898-53895E6BA9EF}" destId="{230B991E-575B-4285-A53D-70F3D1328196}" srcOrd="0" destOrd="0" presId="urn:microsoft.com/office/officeart/2005/8/layout/pyramid2"/>
    <dgm:cxn modelId="{2C7BAC63-215A-4EC8-BAFF-B852519160EC}" type="presParOf" srcId="{27C9FEF3-A844-4095-8898-53895E6BA9EF}" destId="{15A91143-FB96-4A4C-9F18-DC2E439AA682}" srcOrd="1" destOrd="0" presId="urn:microsoft.com/office/officeart/2005/8/layout/pyramid2"/>
    <dgm:cxn modelId="{8B3D0E64-9DBB-4944-A9DC-829667785FF1}" type="presParOf" srcId="{27C9FEF3-A844-4095-8898-53895E6BA9EF}" destId="{CA08DBCC-563D-48A9-B158-44AE0B821D85}" srcOrd="2" destOrd="0" presId="urn:microsoft.com/office/officeart/2005/8/layout/pyramid2"/>
    <dgm:cxn modelId="{4B5BE3F4-E4B9-40C4-BC24-FEF49F421947}" type="presParOf" srcId="{27C9FEF3-A844-4095-8898-53895E6BA9EF}" destId="{AD093E3C-EAC4-4824-B83F-6F9E7B4F18A5}" srcOrd="3" destOrd="0" presId="urn:microsoft.com/office/officeart/2005/8/layout/pyramid2"/>
    <dgm:cxn modelId="{434ABB2B-B24B-487D-8E45-89F2A044FE32}" type="presParOf" srcId="{27C9FEF3-A844-4095-8898-53895E6BA9EF}" destId="{53B2D138-81F9-4408-AF2D-B0850E6610E9}" srcOrd="4" destOrd="0" presId="urn:microsoft.com/office/officeart/2005/8/layout/pyramid2"/>
    <dgm:cxn modelId="{1A5B8F9F-C4C2-4B8D-BE32-13567E08FAC0}" type="presParOf" srcId="{27C9FEF3-A844-4095-8898-53895E6BA9EF}" destId="{4AF58F71-C17F-420D-99B0-1BC05AA9E33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931019-8009-425B-83B2-AC7B042DAC2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843AA0-841E-4B9B-9A95-DEFC52A58473}">
      <dgm:prSet/>
      <dgm:spPr/>
      <dgm:t>
        <a:bodyPr/>
        <a:lstStyle/>
        <a:p>
          <a:pPr rtl="0"/>
          <a:r>
            <a:rPr lang="it-IT" b="1" dirty="0" smtClean="0"/>
            <a:t>Golden Lady </a:t>
          </a:r>
          <a:r>
            <a:rPr lang="it-IT" dirty="0" smtClean="0"/>
            <a:t>Teramo e Gissi (CH) verso la </a:t>
          </a:r>
          <a:r>
            <a:rPr lang="it-IT" b="1" dirty="0" smtClean="0">
              <a:solidFill>
                <a:srgbClr val="C00000"/>
              </a:solidFill>
            </a:rPr>
            <a:t>Serbia</a:t>
          </a:r>
          <a:endParaRPr lang="it-IT" dirty="0">
            <a:solidFill>
              <a:srgbClr val="C00000"/>
            </a:solidFill>
          </a:endParaRPr>
        </a:p>
      </dgm:t>
    </dgm:pt>
    <dgm:pt modelId="{19E29879-E24C-4F06-AD56-1DD73B0DC581}" type="parTrans" cxnId="{082F0634-92AE-4CEA-9F2B-EDEBAC69C5BB}">
      <dgm:prSet/>
      <dgm:spPr/>
      <dgm:t>
        <a:bodyPr/>
        <a:lstStyle/>
        <a:p>
          <a:endParaRPr lang="it-IT"/>
        </a:p>
      </dgm:t>
    </dgm:pt>
    <dgm:pt modelId="{8DD5F49F-5ADC-454C-A839-190BAB272877}" type="sibTrans" cxnId="{082F0634-92AE-4CEA-9F2B-EDEBAC69C5BB}">
      <dgm:prSet/>
      <dgm:spPr/>
      <dgm:t>
        <a:bodyPr/>
        <a:lstStyle/>
        <a:p>
          <a:endParaRPr lang="it-IT"/>
        </a:p>
      </dgm:t>
    </dgm:pt>
    <dgm:pt modelId="{CE949616-9370-4C83-B108-245900166B5A}">
      <dgm:prSet/>
      <dgm:spPr/>
      <dgm:t>
        <a:bodyPr/>
        <a:lstStyle/>
        <a:p>
          <a:pPr rtl="0"/>
          <a:r>
            <a:rPr lang="it-IT" b="1" dirty="0" smtClean="0"/>
            <a:t>Industria Tessile </a:t>
          </a:r>
          <a:r>
            <a:rPr lang="it-IT" b="1" dirty="0" err="1" smtClean="0"/>
            <a:t>Vomano</a:t>
          </a:r>
          <a:r>
            <a:rPr lang="it-IT" b="1" dirty="0" smtClean="0"/>
            <a:t> </a:t>
          </a:r>
          <a:r>
            <a:rPr lang="it-IT" dirty="0" smtClean="0"/>
            <a:t>verso la </a:t>
          </a:r>
          <a:r>
            <a:rPr lang="it-IT" b="1" dirty="0" smtClean="0">
              <a:solidFill>
                <a:srgbClr val="C00000"/>
              </a:solidFill>
            </a:rPr>
            <a:t>Tunisia</a:t>
          </a:r>
          <a:endParaRPr lang="it-IT" b="1" dirty="0">
            <a:solidFill>
              <a:srgbClr val="C00000"/>
            </a:solidFill>
          </a:endParaRPr>
        </a:p>
      </dgm:t>
    </dgm:pt>
    <dgm:pt modelId="{1E03C29F-961D-4CFC-A454-CC28BA4EF877}" type="parTrans" cxnId="{DAC4CE89-37A7-4785-B12E-88F306D4B291}">
      <dgm:prSet/>
      <dgm:spPr/>
      <dgm:t>
        <a:bodyPr/>
        <a:lstStyle/>
        <a:p>
          <a:endParaRPr lang="it-IT"/>
        </a:p>
      </dgm:t>
    </dgm:pt>
    <dgm:pt modelId="{244AE1C2-D5CB-4FFD-8767-97EF93F37E62}" type="sibTrans" cxnId="{DAC4CE89-37A7-4785-B12E-88F306D4B291}">
      <dgm:prSet/>
      <dgm:spPr/>
      <dgm:t>
        <a:bodyPr/>
        <a:lstStyle/>
        <a:p>
          <a:endParaRPr lang="it-IT"/>
        </a:p>
      </dgm:t>
    </dgm:pt>
    <dgm:pt modelId="{5471D0EA-C767-45FE-A6FA-93D633C750C0}" type="pres">
      <dgm:prSet presAssocID="{E6931019-8009-425B-83B2-AC7B042DAC2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39363F6E-0AFC-4FD9-8E08-6953D687271E}" type="pres">
      <dgm:prSet presAssocID="{4C843AA0-841E-4B9B-9A95-DEFC52A58473}" presName="horFlow" presStyleCnt="0"/>
      <dgm:spPr/>
    </dgm:pt>
    <dgm:pt modelId="{F0F4EC9F-65A2-4FA3-A53D-954D26AAABDB}" type="pres">
      <dgm:prSet presAssocID="{4C843AA0-841E-4B9B-9A95-DEFC52A58473}" presName="bigChev" presStyleLbl="node1" presStyleIdx="0" presStyleCnt="2"/>
      <dgm:spPr/>
      <dgm:t>
        <a:bodyPr/>
        <a:lstStyle/>
        <a:p>
          <a:endParaRPr lang="it-IT"/>
        </a:p>
      </dgm:t>
    </dgm:pt>
    <dgm:pt modelId="{B44EA58D-C77F-4C71-A96A-36B67430A746}" type="pres">
      <dgm:prSet presAssocID="{4C843AA0-841E-4B9B-9A95-DEFC52A58473}" presName="vSp" presStyleCnt="0"/>
      <dgm:spPr/>
    </dgm:pt>
    <dgm:pt modelId="{3EE77C4F-8A30-4913-9E12-B4845A807CE8}" type="pres">
      <dgm:prSet presAssocID="{CE949616-9370-4C83-B108-245900166B5A}" presName="horFlow" presStyleCnt="0"/>
      <dgm:spPr/>
    </dgm:pt>
    <dgm:pt modelId="{780D4E60-1C7A-4E2C-B27A-0E70E2B08316}" type="pres">
      <dgm:prSet presAssocID="{CE949616-9370-4C83-B108-245900166B5A}" presName="bigChev" presStyleLbl="node1" presStyleIdx="1" presStyleCnt="2" custAng="0"/>
      <dgm:spPr/>
      <dgm:t>
        <a:bodyPr/>
        <a:lstStyle/>
        <a:p>
          <a:endParaRPr lang="it-IT"/>
        </a:p>
      </dgm:t>
    </dgm:pt>
  </dgm:ptLst>
  <dgm:cxnLst>
    <dgm:cxn modelId="{DAC4CE89-37A7-4785-B12E-88F306D4B291}" srcId="{E6931019-8009-425B-83B2-AC7B042DAC26}" destId="{CE949616-9370-4C83-B108-245900166B5A}" srcOrd="1" destOrd="0" parTransId="{1E03C29F-961D-4CFC-A454-CC28BA4EF877}" sibTransId="{244AE1C2-D5CB-4FFD-8767-97EF93F37E62}"/>
    <dgm:cxn modelId="{B73D598E-FB48-4C63-BF62-12F0EEF4EA42}" type="presOf" srcId="{E6931019-8009-425B-83B2-AC7B042DAC26}" destId="{5471D0EA-C767-45FE-A6FA-93D633C750C0}" srcOrd="0" destOrd="0" presId="urn:microsoft.com/office/officeart/2005/8/layout/lProcess3"/>
    <dgm:cxn modelId="{529CEC9B-955F-4BB1-BBE5-D08CC0B6DF98}" type="presOf" srcId="{CE949616-9370-4C83-B108-245900166B5A}" destId="{780D4E60-1C7A-4E2C-B27A-0E70E2B08316}" srcOrd="0" destOrd="0" presId="urn:microsoft.com/office/officeart/2005/8/layout/lProcess3"/>
    <dgm:cxn modelId="{082F0634-92AE-4CEA-9F2B-EDEBAC69C5BB}" srcId="{E6931019-8009-425B-83B2-AC7B042DAC26}" destId="{4C843AA0-841E-4B9B-9A95-DEFC52A58473}" srcOrd="0" destOrd="0" parTransId="{19E29879-E24C-4F06-AD56-1DD73B0DC581}" sibTransId="{8DD5F49F-5ADC-454C-A839-190BAB272877}"/>
    <dgm:cxn modelId="{31B074AA-88AE-4F68-BCCA-C7B5BCD818AD}" type="presOf" srcId="{4C843AA0-841E-4B9B-9A95-DEFC52A58473}" destId="{F0F4EC9F-65A2-4FA3-A53D-954D26AAABDB}" srcOrd="0" destOrd="0" presId="urn:microsoft.com/office/officeart/2005/8/layout/lProcess3"/>
    <dgm:cxn modelId="{43E4B5F5-D9C7-4BF1-89BF-8C61B03CDAE2}" type="presParOf" srcId="{5471D0EA-C767-45FE-A6FA-93D633C750C0}" destId="{39363F6E-0AFC-4FD9-8E08-6953D687271E}" srcOrd="0" destOrd="0" presId="urn:microsoft.com/office/officeart/2005/8/layout/lProcess3"/>
    <dgm:cxn modelId="{3A3DEF47-8852-43EE-A7E2-02B8A83FA683}" type="presParOf" srcId="{39363F6E-0AFC-4FD9-8E08-6953D687271E}" destId="{F0F4EC9F-65A2-4FA3-A53D-954D26AAABDB}" srcOrd="0" destOrd="0" presId="urn:microsoft.com/office/officeart/2005/8/layout/lProcess3"/>
    <dgm:cxn modelId="{493C336D-4D33-4868-8A3E-052B4B20E140}" type="presParOf" srcId="{5471D0EA-C767-45FE-A6FA-93D633C750C0}" destId="{B44EA58D-C77F-4C71-A96A-36B67430A746}" srcOrd="1" destOrd="0" presId="urn:microsoft.com/office/officeart/2005/8/layout/lProcess3"/>
    <dgm:cxn modelId="{024B7EF8-41D1-4E0E-A3CE-2B222CE070E9}" type="presParOf" srcId="{5471D0EA-C767-45FE-A6FA-93D633C750C0}" destId="{3EE77C4F-8A30-4913-9E12-B4845A807CE8}" srcOrd="2" destOrd="0" presId="urn:microsoft.com/office/officeart/2005/8/layout/lProcess3"/>
    <dgm:cxn modelId="{BDF2954D-2664-42A3-BCB9-87BAA9D20127}" type="presParOf" srcId="{3EE77C4F-8A30-4913-9E12-B4845A807CE8}" destId="{780D4E60-1C7A-4E2C-B27A-0E70E2B0831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A321FD-A96F-49B8-B8B4-445780F0BA0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7F9A81B-0C3B-448E-8D6C-B178F5C36494}">
      <dgm:prSet/>
      <dgm:spPr/>
      <dgm:t>
        <a:bodyPr/>
        <a:lstStyle/>
        <a:p>
          <a:pPr rtl="0"/>
          <a:r>
            <a:rPr lang="it-IT" b="1" dirty="0" smtClean="0"/>
            <a:t>GDS</a:t>
          </a:r>
          <a:r>
            <a:rPr lang="it-IT" dirty="0" smtClean="0"/>
            <a:t> (ex Dalmine Resine, già </a:t>
          </a:r>
          <a:r>
            <a:rPr lang="it-IT" dirty="0" err="1" smtClean="0"/>
            <a:t>Restubi</a:t>
          </a:r>
          <a:r>
            <a:rPr lang="it-IT" dirty="0" smtClean="0"/>
            <a:t>), </a:t>
          </a:r>
          <a:r>
            <a:rPr lang="it-IT" dirty="0" err="1" smtClean="0"/>
            <a:t>Fresagrandinaria</a:t>
          </a:r>
          <a:r>
            <a:rPr lang="it-IT" dirty="0" smtClean="0"/>
            <a:t> (CH)</a:t>
          </a:r>
          <a:endParaRPr lang="it-IT" dirty="0"/>
        </a:p>
      </dgm:t>
    </dgm:pt>
    <dgm:pt modelId="{2E009EE7-4C1A-4384-9A58-6ED9B6C57218}" type="parTrans" cxnId="{CDEDF19C-6B1B-4C7E-8BBC-914B1083124F}">
      <dgm:prSet/>
      <dgm:spPr/>
      <dgm:t>
        <a:bodyPr/>
        <a:lstStyle/>
        <a:p>
          <a:endParaRPr lang="it-IT"/>
        </a:p>
      </dgm:t>
    </dgm:pt>
    <dgm:pt modelId="{109BEE99-4025-4290-9648-7ADF0F4917EA}" type="sibTrans" cxnId="{CDEDF19C-6B1B-4C7E-8BBC-914B1083124F}">
      <dgm:prSet/>
      <dgm:spPr/>
      <dgm:t>
        <a:bodyPr/>
        <a:lstStyle/>
        <a:p>
          <a:endParaRPr lang="it-IT"/>
        </a:p>
      </dgm:t>
    </dgm:pt>
    <dgm:pt modelId="{591EA709-6702-4434-9BF5-A221E242B685}">
      <dgm:prSet/>
      <dgm:spPr/>
      <dgm:t>
        <a:bodyPr/>
        <a:lstStyle/>
        <a:p>
          <a:pPr rtl="0"/>
          <a:r>
            <a:rPr lang="it-IT" b="1" dirty="0" smtClean="0"/>
            <a:t>Bianchi </a:t>
          </a:r>
          <a:r>
            <a:rPr lang="it-IT" b="1" dirty="0" err="1" smtClean="0"/>
            <a:t>Vending</a:t>
          </a:r>
          <a:r>
            <a:rPr lang="it-IT" b="1" dirty="0" smtClean="0"/>
            <a:t> </a:t>
          </a:r>
          <a:r>
            <a:rPr lang="it-IT" dirty="0" smtClean="0"/>
            <a:t>Città St Angelo (PE) (premiate Bergamo e Latina</a:t>
          </a:r>
          <a:endParaRPr lang="it-IT" dirty="0"/>
        </a:p>
      </dgm:t>
    </dgm:pt>
    <dgm:pt modelId="{17390AFF-F821-4FCF-B477-9DBA794A6CA2}" type="parTrans" cxnId="{D14E759D-C446-471C-89E8-FD04F9A06FFE}">
      <dgm:prSet/>
      <dgm:spPr/>
      <dgm:t>
        <a:bodyPr/>
        <a:lstStyle/>
        <a:p>
          <a:endParaRPr lang="it-IT"/>
        </a:p>
      </dgm:t>
    </dgm:pt>
    <dgm:pt modelId="{19D15739-F586-402E-9D51-AA1E53DD5D07}" type="sibTrans" cxnId="{D14E759D-C446-471C-89E8-FD04F9A06FFE}">
      <dgm:prSet/>
      <dgm:spPr/>
      <dgm:t>
        <a:bodyPr/>
        <a:lstStyle/>
        <a:p>
          <a:endParaRPr lang="it-IT"/>
        </a:p>
      </dgm:t>
    </dgm:pt>
    <dgm:pt modelId="{4F5422A9-B4B2-48FE-8897-83D13032A5C0}">
      <dgm:prSet/>
      <dgm:spPr/>
      <dgm:t>
        <a:bodyPr/>
        <a:lstStyle/>
        <a:p>
          <a:pPr rtl="0"/>
          <a:r>
            <a:rPr lang="it-IT" b="1" dirty="0" smtClean="0"/>
            <a:t>YKK </a:t>
          </a:r>
          <a:r>
            <a:rPr lang="it-IT" b="1" dirty="0" err="1" smtClean="0"/>
            <a:t>Snap</a:t>
          </a:r>
          <a:r>
            <a:rPr lang="it-IT" b="1" dirty="0" smtClean="0"/>
            <a:t> </a:t>
          </a:r>
          <a:r>
            <a:rPr lang="it-IT" b="1" dirty="0" err="1" smtClean="0"/>
            <a:t>Fasteners</a:t>
          </a:r>
          <a:r>
            <a:rPr lang="it-IT" b="1" dirty="0" smtClean="0"/>
            <a:t> Italia</a:t>
          </a:r>
          <a:r>
            <a:rPr lang="it-IT" dirty="0" smtClean="0"/>
            <a:t>, Colonnella (TE)</a:t>
          </a:r>
          <a:endParaRPr lang="it-IT" dirty="0"/>
        </a:p>
      </dgm:t>
    </dgm:pt>
    <dgm:pt modelId="{935CBDBF-2083-4D97-BD61-5F563C769AE1}" type="parTrans" cxnId="{77B0615A-1895-42E2-B794-5756B8D826CC}">
      <dgm:prSet/>
      <dgm:spPr/>
      <dgm:t>
        <a:bodyPr/>
        <a:lstStyle/>
        <a:p>
          <a:endParaRPr lang="it-IT"/>
        </a:p>
      </dgm:t>
    </dgm:pt>
    <dgm:pt modelId="{4530991E-2389-4D0F-8CE4-62DD44603F99}" type="sibTrans" cxnId="{77B0615A-1895-42E2-B794-5756B8D826CC}">
      <dgm:prSet/>
      <dgm:spPr/>
      <dgm:t>
        <a:bodyPr/>
        <a:lstStyle/>
        <a:p>
          <a:endParaRPr lang="it-IT"/>
        </a:p>
      </dgm:t>
    </dgm:pt>
    <dgm:pt modelId="{6743AB96-EA09-4393-997F-E8629FFCCDD3}" type="pres">
      <dgm:prSet presAssocID="{32A321FD-A96F-49B8-B8B4-445780F0BA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8F8A3BF-1BD2-4853-B9C4-C5ABCA6B94A4}" type="pres">
      <dgm:prSet presAssocID="{D7F9A81B-0C3B-448E-8D6C-B178F5C36494}" presName="linNode" presStyleCnt="0"/>
      <dgm:spPr/>
    </dgm:pt>
    <dgm:pt modelId="{E7893E45-CA7B-43C7-878B-7FC43BC977AE}" type="pres">
      <dgm:prSet presAssocID="{D7F9A81B-0C3B-448E-8D6C-B178F5C36494}" presName="parentText" presStyleLbl="node1" presStyleIdx="0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7AB71E-913C-43C3-B124-19EF70A2DBB7}" type="pres">
      <dgm:prSet presAssocID="{109BEE99-4025-4290-9648-7ADF0F4917EA}" presName="sp" presStyleCnt="0"/>
      <dgm:spPr/>
    </dgm:pt>
    <dgm:pt modelId="{7EC812EC-F67B-48EB-BC3A-71EE8E006653}" type="pres">
      <dgm:prSet presAssocID="{591EA709-6702-4434-9BF5-A221E242B685}" presName="linNode" presStyleCnt="0"/>
      <dgm:spPr/>
    </dgm:pt>
    <dgm:pt modelId="{8BCDCCD6-51B3-43E5-B482-A123DFC8161B}" type="pres">
      <dgm:prSet presAssocID="{591EA709-6702-4434-9BF5-A221E242B685}" presName="parentText" presStyleLbl="node1" presStyleIdx="1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CB345B-CAAD-47AE-BD19-AEA0E8F5F2E6}" type="pres">
      <dgm:prSet presAssocID="{19D15739-F586-402E-9D51-AA1E53DD5D07}" presName="sp" presStyleCnt="0"/>
      <dgm:spPr/>
    </dgm:pt>
    <dgm:pt modelId="{CE13B7CE-147E-453D-BB55-D1D9FCA00E1A}" type="pres">
      <dgm:prSet presAssocID="{4F5422A9-B4B2-48FE-8897-83D13032A5C0}" presName="linNode" presStyleCnt="0"/>
      <dgm:spPr/>
    </dgm:pt>
    <dgm:pt modelId="{1BDC8928-8F4D-40F6-B956-5D9AD9DD9162}" type="pres">
      <dgm:prSet presAssocID="{4F5422A9-B4B2-48FE-8897-83D13032A5C0}" presName="parentText" presStyleLbl="node1" presStyleIdx="2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5AD929C-B929-4004-9EF6-AF2CC6A1851B}" type="presOf" srcId="{4F5422A9-B4B2-48FE-8897-83D13032A5C0}" destId="{1BDC8928-8F4D-40F6-B956-5D9AD9DD9162}" srcOrd="0" destOrd="0" presId="urn:microsoft.com/office/officeart/2005/8/layout/vList5"/>
    <dgm:cxn modelId="{A6C7D04A-A033-47BF-8756-A9EE7970DE90}" type="presOf" srcId="{D7F9A81B-0C3B-448E-8D6C-B178F5C36494}" destId="{E7893E45-CA7B-43C7-878B-7FC43BC977AE}" srcOrd="0" destOrd="0" presId="urn:microsoft.com/office/officeart/2005/8/layout/vList5"/>
    <dgm:cxn modelId="{77B0615A-1895-42E2-B794-5756B8D826CC}" srcId="{32A321FD-A96F-49B8-B8B4-445780F0BA07}" destId="{4F5422A9-B4B2-48FE-8897-83D13032A5C0}" srcOrd="2" destOrd="0" parTransId="{935CBDBF-2083-4D97-BD61-5F563C769AE1}" sibTransId="{4530991E-2389-4D0F-8CE4-62DD44603F99}"/>
    <dgm:cxn modelId="{CDEDF19C-6B1B-4C7E-8BBC-914B1083124F}" srcId="{32A321FD-A96F-49B8-B8B4-445780F0BA07}" destId="{D7F9A81B-0C3B-448E-8D6C-B178F5C36494}" srcOrd="0" destOrd="0" parTransId="{2E009EE7-4C1A-4384-9A58-6ED9B6C57218}" sibTransId="{109BEE99-4025-4290-9648-7ADF0F4917EA}"/>
    <dgm:cxn modelId="{56BC523D-6F29-42CD-994A-87DE30407CE9}" type="presOf" srcId="{591EA709-6702-4434-9BF5-A221E242B685}" destId="{8BCDCCD6-51B3-43E5-B482-A123DFC8161B}" srcOrd="0" destOrd="0" presId="urn:microsoft.com/office/officeart/2005/8/layout/vList5"/>
    <dgm:cxn modelId="{89FB3A35-F33F-42DD-831A-396E98392D1A}" type="presOf" srcId="{32A321FD-A96F-49B8-B8B4-445780F0BA07}" destId="{6743AB96-EA09-4393-997F-E8629FFCCDD3}" srcOrd="0" destOrd="0" presId="urn:microsoft.com/office/officeart/2005/8/layout/vList5"/>
    <dgm:cxn modelId="{D14E759D-C446-471C-89E8-FD04F9A06FFE}" srcId="{32A321FD-A96F-49B8-B8B4-445780F0BA07}" destId="{591EA709-6702-4434-9BF5-A221E242B685}" srcOrd="1" destOrd="0" parTransId="{17390AFF-F821-4FCF-B477-9DBA794A6CA2}" sibTransId="{19D15739-F586-402E-9D51-AA1E53DD5D07}"/>
    <dgm:cxn modelId="{148CCDAD-4561-4D49-83F2-A55F66BFB0DD}" type="presParOf" srcId="{6743AB96-EA09-4393-997F-E8629FFCCDD3}" destId="{B8F8A3BF-1BD2-4853-B9C4-C5ABCA6B94A4}" srcOrd="0" destOrd="0" presId="urn:microsoft.com/office/officeart/2005/8/layout/vList5"/>
    <dgm:cxn modelId="{5E397604-6CB2-4405-83C9-0D8DECA74D6F}" type="presParOf" srcId="{B8F8A3BF-1BD2-4853-B9C4-C5ABCA6B94A4}" destId="{E7893E45-CA7B-43C7-878B-7FC43BC977AE}" srcOrd="0" destOrd="0" presId="urn:microsoft.com/office/officeart/2005/8/layout/vList5"/>
    <dgm:cxn modelId="{91EFD725-7760-40B7-98A8-587C8AAF298A}" type="presParOf" srcId="{6743AB96-EA09-4393-997F-E8629FFCCDD3}" destId="{0D7AB71E-913C-43C3-B124-19EF70A2DBB7}" srcOrd="1" destOrd="0" presId="urn:microsoft.com/office/officeart/2005/8/layout/vList5"/>
    <dgm:cxn modelId="{97FE349C-C6C4-48E9-A5AC-38742FCAE36C}" type="presParOf" srcId="{6743AB96-EA09-4393-997F-E8629FFCCDD3}" destId="{7EC812EC-F67B-48EB-BC3A-71EE8E006653}" srcOrd="2" destOrd="0" presId="urn:microsoft.com/office/officeart/2005/8/layout/vList5"/>
    <dgm:cxn modelId="{A69876AA-D8F5-485B-9B49-31196674C895}" type="presParOf" srcId="{7EC812EC-F67B-48EB-BC3A-71EE8E006653}" destId="{8BCDCCD6-51B3-43E5-B482-A123DFC8161B}" srcOrd="0" destOrd="0" presId="urn:microsoft.com/office/officeart/2005/8/layout/vList5"/>
    <dgm:cxn modelId="{ED5EAB2D-0DCB-41AD-B852-3F6CC80BA26F}" type="presParOf" srcId="{6743AB96-EA09-4393-997F-E8629FFCCDD3}" destId="{77CB345B-CAAD-47AE-BD19-AEA0E8F5F2E6}" srcOrd="3" destOrd="0" presId="urn:microsoft.com/office/officeart/2005/8/layout/vList5"/>
    <dgm:cxn modelId="{4FD3BE85-8DAC-4166-A277-45CC416A477B}" type="presParOf" srcId="{6743AB96-EA09-4393-997F-E8629FFCCDD3}" destId="{CE13B7CE-147E-453D-BB55-D1D9FCA00E1A}" srcOrd="4" destOrd="0" presId="urn:microsoft.com/office/officeart/2005/8/layout/vList5"/>
    <dgm:cxn modelId="{2F505427-AFC1-47A1-9F93-04FFDD912B0A}" type="presParOf" srcId="{CE13B7CE-147E-453D-BB55-D1D9FCA00E1A}" destId="{1BDC8928-8F4D-40F6-B956-5D9AD9DD916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38548A9-1517-40FD-A4F0-3CA5301CBD3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4B7F458-CDE9-480A-A8D6-5980778D52EA}">
      <dgm:prSet/>
      <dgm:spPr/>
      <dgm:t>
        <a:bodyPr/>
        <a:lstStyle/>
        <a:p>
          <a:pPr rtl="0"/>
          <a:r>
            <a:rPr lang="it-IT" dirty="0" smtClean="0"/>
            <a:t>Scarsi investimenti dei grandi gruppi pubblici ed </a:t>
          </a:r>
          <a:r>
            <a:rPr lang="it-IT" dirty="0" err="1" smtClean="0"/>
            <a:t>ex-pubblici</a:t>
          </a:r>
          <a:r>
            <a:rPr lang="it-IT" dirty="0" smtClean="0"/>
            <a:t> (es. Telecom </a:t>
          </a:r>
          <a:r>
            <a:rPr lang="it-IT" dirty="0" smtClean="0">
              <a:sym typeface="Wingdings"/>
            </a:rPr>
            <a:t></a:t>
          </a:r>
          <a:r>
            <a:rPr lang="it-IT" dirty="0" smtClean="0"/>
            <a:t> </a:t>
          </a:r>
          <a:r>
            <a:rPr lang="it-IT" b="1" dirty="0" smtClean="0">
              <a:solidFill>
                <a:srgbClr val="C00000"/>
              </a:solidFill>
            </a:rPr>
            <a:t>Sirti</a:t>
          </a:r>
          <a:r>
            <a:rPr lang="it-IT" dirty="0" smtClean="0"/>
            <a:t> Spoltore (PE))</a:t>
          </a:r>
          <a:endParaRPr lang="it-IT" dirty="0"/>
        </a:p>
      </dgm:t>
    </dgm:pt>
    <dgm:pt modelId="{5EE16AE1-FFEC-4511-98B9-B8591F7E0CCD}" type="parTrans" cxnId="{BE2A3B86-B56C-4D02-A16A-3DC6C59C3C6F}">
      <dgm:prSet/>
      <dgm:spPr/>
      <dgm:t>
        <a:bodyPr/>
        <a:lstStyle/>
        <a:p>
          <a:endParaRPr lang="it-IT"/>
        </a:p>
      </dgm:t>
    </dgm:pt>
    <dgm:pt modelId="{9DE16F73-843A-4E39-9167-26F6F093BEDE}" type="sibTrans" cxnId="{BE2A3B86-B56C-4D02-A16A-3DC6C59C3C6F}">
      <dgm:prSet/>
      <dgm:spPr/>
      <dgm:t>
        <a:bodyPr/>
        <a:lstStyle/>
        <a:p>
          <a:endParaRPr lang="it-IT"/>
        </a:p>
      </dgm:t>
    </dgm:pt>
    <dgm:pt modelId="{959D72A6-72A2-4E28-8571-4AF6D17849A1}">
      <dgm:prSet/>
      <dgm:spPr/>
      <dgm:t>
        <a:bodyPr/>
        <a:lstStyle/>
        <a:p>
          <a:pPr rtl="0"/>
          <a:r>
            <a:rPr lang="it-IT" dirty="0" smtClean="0"/>
            <a:t>Crisi di settore TLC </a:t>
          </a:r>
          <a:r>
            <a:rPr lang="it-IT" dirty="0" smtClean="0">
              <a:sym typeface="Wingdings"/>
            </a:rPr>
            <a:t></a:t>
          </a:r>
          <a:r>
            <a:rPr lang="it-IT" dirty="0" smtClean="0"/>
            <a:t> </a:t>
          </a:r>
          <a:r>
            <a:rPr lang="it-IT" b="1" dirty="0" err="1" smtClean="0">
              <a:solidFill>
                <a:srgbClr val="C00000"/>
              </a:solidFill>
            </a:rPr>
            <a:t>Finmek</a:t>
          </a:r>
          <a:r>
            <a:rPr lang="it-IT" dirty="0" smtClean="0"/>
            <a:t> SpA Sulmona (AQ)</a:t>
          </a:r>
          <a:endParaRPr lang="it-IT" dirty="0"/>
        </a:p>
      </dgm:t>
    </dgm:pt>
    <dgm:pt modelId="{D4C57728-E217-425A-9528-B62BCC408659}" type="parTrans" cxnId="{65C99A72-0B99-4FCE-9D1A-445DF9A672F5}">
      <dgm:prSet/>
      <dgm:spPr/>
      <dgm:t>
        <a:bodyPr/>
        <a:lstStyle/>
        <a:p>
          <a:endParaRPr lang="it-IT"/>
        </a:p>
      </dgm:t>
    </dgm:pt>
    <dgm:pt modelId="{8E77B2F3-3A07-4510-9210-3A9FE398C9DE}" type="sibTrans" cxnId="{65C99A72-0B99-4FCE-9D1A-445DF9A672F5}">
      <dgm:prSet/>
      <dgm:spPr/>
      <dgm:t>
        <a:bodyPr/>
        <a:lstStyle/>
        <a:p>
          <a:endParaRPr lang="it-IT"/>
        </a:p>
      </dgm:t>
    </dgm:pt>
    <dgm:pt modelId="{7E84A5E4-47CE-40FC-B428-A741C0FC222B}">
      <dgm:prSet/>
      <dgm:spPr/>
      <dgm:t>
        <a:bodyPr/>
        <a:lstStyle/>
        <a:p>
          <a:pPr rtl="0"/>
          <a:r>
            <a:rPr lang="it-IT" dirty="0" smtClean="0"/>
            <a:t>Scarsi investimenti in ricerca </a:t>
          </a:r>
          <a:r>
            <a:rPr lang="it-IT" dirty="0" smtClean="0">
              <a:sym typeface="Wingdings"/>
            </a:rPr>
            <a:t></a:t>
          </a:r>
          <a:r>
            <a:rPr lang="it-IT" dirty="0" smtClean="0"/>
            <a:t> Consorzio </a:t>
          </a:r>
          <a:r>
            <a:rPr lang="it-IT" b="1" dirty="0" smtClean="0">
              <a:solidFill>
                <a:srgbClr val="C00000"/>
              </a:solidFill>
            </a:rPr>
            <a:t>Mario Negri Sud </a:t>
          </a:r>
          <a:r>
            <a:rPr lang="it-IT" dirty="0" smtClean="0"/>
            <a:t>Santa Maria </a:t>
          </a:r>
          <a:r>
            <a:rPr lang="it-IT" dirty="0" err="1" smtClean="0"/>
            <a:t>Imbaro</a:t>
          </a:r>
          <a:r>
            <a:rPr lang="it-IT" dirty="0" smtClean="0"/>
            <a:t> (CH)</a:t>
          </a:r>
          <a:endParaRPr lang="it-IT" dirty="0"/>
        </a:p>
      </dgm:t>
    </dgm:pt>
    <dgm:pt modelId="{8BA7D1EA-E4DB-4B99-BAC6-97A573B697F4}" type="parTrans" cxnId="{72E71320-C678-4EFE-B2C0-5B9242E8BEE5}">
      <dgm:prSet/>
      <dgm:spPr/>
      <dgm:t>
        <a:bodyPr/>
        <a:lstStyle/>
        <a:p>
          <a:endParaRPr lang="it-IT"/>
        </a:p>
      </dgm:t>
    </dgm:pt>
    <dgm:pt modelId="{7AC5420C-2EE9-4062-B852-9F1B738F39A4}" type="sibTrans" cxnId="{72E71320-C678-4EFE-B2C0-5B9242E8BEE5}">
      <dgm:prSet/>
      <dgm:spPr/>
      <dgm:t>
        <a:bodyPr/>
        <a:lstStyle/>
        <a:p>
          <a:endParaRPr lang="it-IT"/>
        </a:p>
      </dgm:t>
    </dgm:pt>
    <dgm:pt modelId="{1A869DAE-3C15-4579-9297-5AAE20D18EDF}">
      <dgm:prSet/>
      <dgm:spPr/>
      <dgm:t>
        <a:bodyPr/>
        <a:lstStyle/>
        <a:p>
          <a:pPr rtl="0"/>
          <a:r>
            <a:rPr lang="it-IT" dirty="0" smtClean="0"/>
            <a:t>Ecologismo reazionario </a:t>
          </a:r>
          <a:r>
            <a:rPr lang="it-IT" dirty="0" smtClean="0">
              <a:sym typeface="Wingdings" pitchFamily="2" charset="2"/>
            </a:rPr>
            <a:t> </a:t>
          </a:r>
          <a:r>
            <a:rPr lang="it-IT" b="1" dirty="0" smtClean="0">
              <a:solidFill>
                <a:srgbClr val="C00000"/>
              </a:solidFill>
              <a:sym typeface="Wingdings" pitchFamily="2" charset="2"/>
            </a:rPr>
            <a:t>Iniziative Industriali </a:t>
          </a:r>
          <a:r>
            <a:rPr lang="it-IT" dirty="0" smtClean="0">
              <a:sym typeface="Wingdings" pitchFamily="2" charset="2"/>
            </a:rPr>
            <a:t>Ortona (CH); </a:t>
          </a:r>
          <a:r>
            <a:rPr lang="it-IT" b="1" dirty="0" smtClean="0">
              <a:solidFill>
                <a:srgbClr val="C00000"/>
              </a:solidFill>
              <a:sym typeface="Wingdings" pitchFamily="2" charset="2"/>
            </a:rPr>
            <a:t>SOMI</a:t>
          </a:r>
          <a:r>
            <a:rPr lang="it-IT" dirty="0" smtClean="0">
              <a:sym typeface="Wingdings" pitchFamily="2" charset="2"/>
            </a:rPr>
            <a:t> San Valentino in Abruzzo Citeriore (PE)</a:t>
          </a:r>
          <a:endParaRPr lang="it-IT" dirty="0"/>
        </a:p>
      </dgm:t>
    </dgm:pt>
    <dgm:pt modelId="{59F3AD64-1338-4CC3-9241-D3E20EB79D71}" type="parTrans" cxnId="{A1FE578C-974C-4E7F-8FC3-330AD1F36660}">
      <dgm:prSet/>
      <dgm:spPr/>
      <dgm:t>
        <a:bodyPr/>
        <a:lstStyle/>
        <a:p>
          <a:endParaRPr lang="it-IT"/>
        </a:p>
      </dgm:t>
    </dgm:pt>
    <dgm:pt modelId="{0CB662EC-3738-484F-A253-E38A64FE25E8}" type="sibTrans" cxnId="{A1FE578C-974C-4E7F-8FC3-330AD1F36660}">
      <dgm:prSet/>
      <dgm:spPr/>
      <dgm:t>
        <a:bodyPr/>
        <a:lstStyle/>
        <a:p>
          <a:endParaRPr lang="it-IT"/>
        </a:p>
      </dgm:t>
    </dgm:pt>
    <dgm:pt modelId="{0670BAFC-C37E-47DF-A300-935AE32B7C59}">
      <dgm:prSet/>
      <dgm:spPr/>
      <dgm:t>
        <a:bodyPr/>
        <a:lstStyle/>
        <a:p>
          <a:pPr rtl="0"/>
          <a:r>
            <a:rPr lang="it-IT" dirty="0" smtClean="0"/>
            <a:t>Deindustrializzazione </a:t>
          </a:r>
          <a:r>
            <a:rPr lang="it-IT" dirty="0" smtClean="0">
              <a:sym typeface="Wingdings" pitchFamily="2" charset="2"/>
            </a:rPr>
            <a:t> </a:t>
          </a:r>
          <a:r>
            <a:rPr lang="it-IT" b="1" dirty="0" smtClean="0">
              <a:solidFill>
                <a:srgbClr val="C00000"/>
              </a:solidFill>
              <a:sym typeface="Wingdings" pitchFamily="2" charset="2"/>
            </a:rPr>
            <a:t>Polo Chimico di Bussi </a:t>
          </a:r>
          <a:r>
            <a:rPr lang="it-IT" dirty="0" smtClean="0">
              <a:sym typeface="Wingdings" pitchFamily="2" charset="2"/>
            </a:rPr>
            <a:t>(PE</a:t>
          </a:r>
          <a:r>
            <a:rPr lang="it-IT" b="0" dirty="0" smtClean="0">
              <a:solidFill>
                <a:schemeClr val="bg1"/>
              </a:solidFill>
              <a:sym typeface="Wingdings" pitchFamily="2" charset="2"/>
            </a:rPr>
            <a:t>); </a:t>
          </a:r>
          <a:r>
            <a:rPr lang="it-IT" b="1" dirty="0" smtClean="0">
              <a:solidFill>
                <a:srgbClr val="C00000"/>
              </a:solidFill>
              <a:sym typeface="Wingdings" pitchFamily="2" charset="2"/>
            </a:rPr>
            <a:t>Cartiera Burgo </a:t>
          </a:r>
          <a:r>
            <a:rPr lang="it-IT" dirty="0" smtClean="0">
              <a:sym typeface="Wingdings" pitchFamily="2" charset="2"/>
            </a:rPr>
            <a:t>(CH); </a:t>
          </a:r>
          <a:endParaRPr lang="it-IT" dirty="0"/>
        </a:p>
      </dgm:t>
    </dgm:pt>
    <dgm:pt modelId="{445A30E0-1A04-47A6-BF3D-1448B3B0AF99}" type="parTrans" cxnId="{C80C7F49-5524-48DE-96F7-4D84EDD7E81E}">
      <dgm:prSet/>
      <dgm:spPr/>
      <dgm:t>
        <a:bodyPr/>
        <a:lstStyle/>
        <a:p>
          <a:endParaRPr lang="it-IT"/>
        </a:p>
      </dgm:t>
    </dgm:pt>
    <dgm:pt modelId="{B3E2C912-DC5B-4302-9E8E-BA2BC8B5C49C}" type="sibTrans" cxnId="{C80C7F49-5524-48DE-96F7-4D84EDD7E81E}">
      <dgm:prSet/>
      <dgm:spPr/>
      <dgm:t>
        <a:bodyPr/>
        <a:lstStyle/>
        <a:p>
          <a:endParaRPr lang="it-IT"/>
        </a:p>
      </dgm:t>
    </dgm:pt>
    <dgm:pt modelId="{112807E6-7BBB-4526-93C5-598E157445B5}">
      <dgm:prSet/>
      <dgm:spPr/>
      <dgm:t>
        <a:bodyPr/>
        <a:lstStyle/>
        <a:p>
          <a:pPr rtl="0"/>
          <a:r>
            <a:rPr lang="it-IT" dirty="0" smtClean="0"/>
            <a:t>Politiche nazionali sull’energia </a:t>
          </a:r>
          <a:r>
            <a:rPr lang="it-IT" dirty="0" smtClean="0">
              <a:sym typeface="Wingdings" pitchFamily="2" charset="2"/>
            </a:rPr>
            <a:t> </a:t>
          </a:r>
          <a:r>
            <a:rPr lang="it-IT" b="1" dirty="0" smtClean="0">
              <a:solidFill>
                <a:srgbClr val="C00000"/>
              </a:solidFill>
              <a:sym typeface="Wingdings" pitchFamily="2" charset="2"/>
            </a:rPr>
            <a:t>OMA</a:t>
          </a:r>
          <a:r>
            <a:rPr lang="it-IT" dirty="0" smtClean="0">
              <a:sym typeface="Wingdings" pitchFamily="2" charset="2"/>
            </a:rPr>
            <a:t> </a:t>
          </a:r>
          <a:r>
            <a:rPr lang="it-IT" dirty="0" err="1" smtClean="0">
              <a:sym typeface="Wingdings" pitchFamily="2" charset="2"/>
            </a:rPr>
            <a:t>Castiglione</a:t>
          </a:r>
          <a:r>
            <a:rPr lang="it-IT" dirty="0" smtClean="0">
              <a:sym typeface="Wingdings" pitchFamily="2" charset="2"/>
            </a:rPr>
            <a:t> a </a:t>
          </a:r>
          <a:r>
            <a:rPr lang="it-IT" dirty="0" err="1" smtClean="0">
              <a:sym typeface="Wingdings" pitchFamily="2" charset="2"/>
            </a:rPr>
            <a:t>Casauria</a:t>
          </a:r>
          <a:r>
            <a:rPr lang="it-IT" dirty="0" smtClean="0">
              <a:sym typeface="Wingdings" pitchFamily="2" charset="2"/>
            </a:rPr>
            <a:t> (PE)</a:t>
          </a:r>
          <a:endParaRPr lang="it-IT" dirty="0"/>
        </a:p>
      </dgm:t>
    </dgm:pt>
    <dgm:pt modelId="{5772A978-8092-48D4-BB08-4104CBDBC0E8}" type="parTrans" cxnId="{FE7B66EA-8986-4CE3-9AE6-792581F1E829}">
      <dgm:prSet/>
      <dgm:spPr/>
      <dgm:t>
        <a:bodyPr/>
        <a:lstStyle/>
        <a:p>
          <a:endParaRPr lang="it-IT"/>
        </a:p>
      </dgm:t>
    </dgm:pt>
    <dgm:pt modelId="{A99E25A9-C2BD-48AF-8527-1FE04B909D16}" type="sibTrans" cxnId="{FE7B66EA-8986-4CE3-9AE6-792581F1E829}">
      <dgm:prSet/>
      <dgm:spPr/>
      <dgm:t>
        <a:bodyPr/>
        <a:lstStyle/>
        <a:p>
          <a:endParaRPr lang="it-IT"/>
        </a:p>
      </dgm:t>
    </dgm:pt>
    <dgm:pt modelId="{20F165E4-B83B-4D10-BB90-C7DD8255FB92}">
      <dgm:prSet/>
      <dgm:spPr/>
      <dgm:t>
        <a:bodyPr/>
        <a:lstStyle/>
        <a:p>
          <a:pPr rtl="0"/>
          <a:r>
            <a:rPr lang="it-IT" b="1" dirty="0" smtClean="0">
              <a:solidFill>
                <a:srgbClr val="C00000"/>
              </a:solidFill>
            </a:rPr>
            <a:t>La mancata ricostruzione dell’Aquila e del cratere del sisma</a:t>
          </a:r>
          <a:endParaRPr lang="it-IT" b="1" dirty="0">
            <a:solidFill>
              <a:srgbClr val="C00000"/>
            </a:solidFill>
          </a:endParaRPr>
        </a:p>
      </dgm:t>
    </dgm:pt>
    <dgm:pt modelId="{DA4DF2AA-1C3D-434D-BA0E-898AA0907018}" type="parTrans" cxnId="{FCBA3CD2-6315-4CFC-8D67-CA8DA0D14979}">
      <dgm:prSet/>
      <dgm:spPr/>
      <dgm:t>
        <a:bodyPr/>
        <a:lstStyle/>
        <a:p>
          <a:endParaRPr lang="it-IT"/>
        </a:p>
      </dgm:t>
    </dgm:pt>
    <dgm:pt modelId="{166C1D8A-48EE-4599-A3C6-022850258449}" type="sibTrans" cxnId="{FCBA3CD2-6315-4CFC-8D67-CA8DA0D14979}">
      <dgm:prSet/>
      <dgm:spPr/>
      <dgm:t>
        <a:bodyPr/>
        <a:lstStyle/>
        <a:p>
          <a:endParaRPr lang="it-IT"/>
        </a:p>
      </dgm:t>
    </dgm:pt>
    <dgm:pt modelId="{A3FABA76-42B5-48B1-8217-FA6EE0331980}" type="pres">
      <dgm:prSet presAssocID="{F38548A9-1517-40FD-A4F0-3CA5301CBD3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6C4ADCA6-D90D-49DF-964A-AB972B20AB1B}" type="pres">
      <dgm:prSet presAssocID="{64B7F458-CDE9-480A-A8D6-5980778D52EA}" presName="horFlow" presStyleCnt="0"/>
      <dgm:spPr/>
    </dgm:pt>
    <dgm:pt modelId="{E26B1CCE-D287-439A-A137-33C86C732EBF}" type="pres">
      <dgm:prSet presAssocID="{64B7F458-CDE9-480A-A8D6-5980778D52EA}" presName="bigChev" presStyleLbl="node1" presStyleIdx="0" presStyleCnt="7" custScaleX="357872"/>
      <dgm:spPr/>
      <dgm:t>
        <a:bodyPr/>
        <a:lstStyle/>
        <a:p>
          <a:endParaRPr lang="it-IT"/>
        </a:p>
      </dgm:t>
    </dgm:pt>
    <dgm:pt modelId="{D22FD64B-81EC-47CD-8002-57EABDE177B9}" type="pres">
      <dgm:prSet presAssocID="{64B7F458-CDE9-480A-A8D6-5980778D52EA}" presName="vSp" presStyleCnt="0"/>
      <dgm:spPr/>
    </dgm:pt>
    <dgm:pt modelId="{86BCC41A-6F92-4360-B3BB-7E56FA6AF7C9}" type="pres">
      <dgm:prSet presAssocID="{959D72A6-72A2-4E28-8571-4AF6D17849A1}" presName="horFlow" presStyleCnt="0"/>
      <dgm:spPr/>
    </dgm:pt>
    <dgm:pt modelId="{3859009C-7FFD-4E9C-A7AE-54F3E8E40929}" type="pres">
      <dgm:prSet presAssocID="{959D72A6-72A2-4E28-8571-4AF6D17849A1}" presName="bigChev" presStyleLbl="node1" presStyleIdx="1" presStyleCnt="7" custScaleX="357502"/>
      <dgm:spPr/>
      <dgm:t>
        <a:bodyPr/>
        <a:lstStyle/>
        <a:p>
          <a:endParaRPr lang="it-IT"/>
        </a:p>
      </dgm:t>
    </dgm:pt>
    <dgm:pt modelId="{9C4353A8-3295-4AFB-9F41-0FD7E2797A41}" type="pres">
      <dgm:prSet presAssocID="{959D72A6-72A2-4E28-8571-4AF6D17849A1}" presName="vSp" presStyleCnt="0"/>
      <dgm:spPr/>
    </dgm:pt>
    <dgm:pt modelId="{1328F306-D98E-4F83-99F6-E8BF2135E6B2}" type="pres">
      <dgm:prSet presAssocID="{7E84A5E4-47CE-40FC-B428-A741C0FC222B}" presName="horFlow" presStyleCnt="0"/>
      <dgm:spPr/>
    </dgm:pt>
    <dgm:pt modelId="{0B896AB7-08D8-478E-992C-0399C2BDA1BE}" type="pres">
      <dgm:prSet presAssocID="{7E84A5E4-47CE-40FC-B428-A741C0FC222B}" presName="bigChev" presStyleLbl="node1" presStyleIdx="2" presStyleCnt="7" custScaleX="361228"/>
      <dgm:spPr/>
      <dgm:t>
        <a:bodyPr/>
        <a:lstStyle/>
        <a:p>
          <a:endParaRPr lang="it-IT"/>
        </a:p>
      </dgm:t>
    </dgm:pt>
    <dgm:pt modelId="{6D1F2DFB-03C1-4399-BC96-400634036A7F}" type="pres">
      <dgm:prSet presAssocID="{7E84A5E4-47CE-40FC-B428-A741C0FC222B}" presName="vSp" presStyleCnt="0"/>
      <dgm:spPr/>
    </dgm:pt>
    <dgm:pt modelId="{B05066B8-D416-4639-B600-FE12FB4CBBB2}" type="pres">
      <dgm:prSet presAssocID="{0670BAFC-C37E-47DF-A300-935AE32B7C59}" presName="horFlow" presStyleCnt="0"/>
      <dgm:spPr/>
    </dgm:pt>
    <dgm:pt modelId="{2360284F-D87E-4D75-9C74-6FFA6EFABF5B}" type="pres">
      <dgm:prSet presAssocID="{0670BAFC-C37E-47DF-A300-935AE32B7C59}" presName="bigChev" presStyleLbl="node1" presStyleIdx="3" presStyleCnt="7" custScaleX="354145"/>
      <dgm:spPr/>
      <dgm:t>
        <a:bodyPr/>
        <a:lstStyle/>
        <a:p>
          <a:endParaRPr lang="it-IT"/>
        </a:p>
      </dgm:t>
    </dgm:pt>
    <dgm:pt modelId="{DF6E6105-C28A-4119-BA23-7C0EB8BF640B}" type="pres">
      <dgm:prSet presAssocID="{0670BAFC-C37E-47DF-A300-935AE32B7C59}" presName="vSp" presStyleCnt="0"/>
      <dgm:spPr/>
    </dgm:pt>
    <dgm:pt modelId="{9E51821C-90CF-4D14-94F7-5648598D30C0}" type="pres">
      <dgm:prSet presAssocID="{112807E6-7BBB-4526-93C5-598E157445B5}" presName="horFlow" presStyleCnt="0"/>
      <dgm:spPr/>
    </dgm:pt>
    <dgm:pt modelId="{A3734C03-E49C-4323-9969-5329FE815460}" type="pres">
      <dgm:prSet presAssocID="{112807E6-7BBB-4526-93C5-598E157445B5}" presName="bigChev" presStyleLbl="node1" presStyleIdx="4" presStyleCnt="7" custScaleX="361228"/>
      <dgm:spPr/>
      <dgm:t>
        <a:bodyPr/>
        <a:lstStyle/>
        <a:p>
          <a:endParaRPr lang="it-IT"/>
        </a:p>
      </dgm:t>
    </dgm:pt>
    <dgm:pt modelId="{5E88FC66-5F0F-4D9E-B161-4D73A4A706A0}" type="pres">
      <dgm:prSet presAssocID="{112807E6-7BBB-4526-93C5-598E157445B5}" presName="vSp" presStyleCnt="0"/>
      <dgm:spPr/>
    </dgm:pt>
    <dgm:pt modelId="{DC487F7C-73EF-4201-BDF9-02F7B9B80DDE}" type="pres">
      <dgm:prSet presAssocID="{1A869DAE-3C15-4579-9297-5AAE20D18EDF}" presName="horFlow" presStyleCnt="0"/>
      <dgm:spPr/>
    </dgm:pt>
    <dgm:pt modelId="{510748D3-7F3F-4438-AAB4-EC57D6DE4FC2}" type="pres">
      <dgm:prSet presAssocID="{1A869DAE-3C15-4579-9297-5AAE20D18EDF}" presName="bigChev" presStyleLbl="node1" presStyleIdx="5" presStyleCnt="7" custScaleX="354145"/>
      <dgm:spPr/>
      <dgm:t>
        <a:bodyPr/>
        <a:lstStyle/>
        <a:p>
          <a:endParaRPr lang="it-IT"/>
        </a:p>
      </dgm:t>
    </dgm:pt>
    <dgm:pt modelId="{948DB77B-D16B-4831-8479-411E1FBE42F1}" type="pres">
      <dgm:prSet presAssocID="{1A869DAE-3C15-4579-9297-5AAE20D18EDF}" presName="vSp" presStyleCnt="0"/>
      <dgm:spPr/>
    </dgm:pt>
    <dgm:pt modelId="{46C30776-36F9-4D91-B917-1CBEE5064010}" type="pres">
      <dgm:prSet presAssocID="{20F165E4-B83B-4D10-BB90-C7DD8255FB92}" presName="horFlow" presStyleCnt="0"/>
      <dgm:spPr/>
    </dgm:pt>
    <dgm:pt modelId="{4C907084-B640-4F5A-8E4B-E3CA02ABAB94}" type="pres">
      <dgm:prSet presAssocID="{20F165E4-B83B-4D10-BB90-C7DD8255FB92}" presName="bigChev" presStyleLbl="node1" presStyleIdx="6" presStyleCnt="7" custScaleX="359393"/>
      <dgm:spPr/>
      <dgm:t>
        <a:bodyPr/>
        <a:lstStyle/>
        <a:p>
          <a:endParaRPr lang="it-IT"/>
        </a:p>
      </dgm:t>
    </dgm:pt>
  </dgm:ptLst>
  <dgm:cxnLst>
    <dgm:cxn modelId="{65C99A72-0B99-4FCE-9D1A-445DF9A672F5}" srcId="{F38548A9-1517-40FD-A4F0-3CA5301CBD38}" destId="{959D72A6-72A2-4E28-8571-4AF6D17849A1}" srcOrd="1" destOrd="0" parTransId="{D4C57728-E217-425A-9528-B62BCC408659}" sibTransId="{8E77B2F3-3A07-4510-9210-3A9FE398C9DE}"/>
    <dgm:cxn modelId="{041F5D59-C504-46A3-9B4E-37130EF9F898}" type="presOf" srcId="{959D72A6-72A2-4E28-8571-4AF6D17849A1}" destId="{3859009C-7FFD-4E9C-A7AE-54F3E8E40929}" srcOrd="0" destOrd="0" presId="urn:microsoft.com/office/officeart/2005/8/layout/lProcess3"/>
    <dgm:cxn modelId="{C80C7F49-5524-48DE-96F7-4D84EDD7E81E}" srcId="{F38548A9-1517-40FD-A4F0-3CA5301CBD38}" destId="{0670BAFC-C37E-47DF-A300-935AE32B7C59}" srcOrd="3" destOrd="0" parTransId="{445A30E0-1A04-47A6-BF3D-1448B3B0AF99}" sibTransId="{B3E2C912-DC5B-4302-9E8E-BA2BC8B5C49C}"/>
    <dgm:cxn modelId="{BE2A3B86-B56C-4D02-A16A-3DC6C59C3C6F}" srcId="{F38548A9-1517-40FD-A4F0-3CA5301CBD38}" destId="{64B7F458-CDE9-480A-A8D6-5980778D52EA}" srcOrd="0" destOrd="0" parTransId="{5EE16AE1-FFEC-4511-98B9-B8591F7E0CCD}" sibTransId="{9DE16F73-843A-4E39-9167-26F6F093BEDE}"/>
    <dgm:cxn modelId="{E7EF6C74-A761-4B5B-AC06-B57F49F7739B}" type="presOf" srcId="{1A869DAE-3C15-4579-9297-5AAE20D18EDF}" destId="{510748D3-7F3F-4438-AAB4-EC57D6DE4FC2}" srcOrd="0" destOrd="0" presId="urn:microsoft.com/office/officeart/2005/8/layout/lProcess3"/>
    <dgm:cxn modelId="{59D75AAD-AE87-4DD4-B185-C8A00E5E1435}" type="presOf" srcId="{7E84A5E4-47CE-40FC-B428-A741C0FC222B}" destId="{0B896AB7-08D8-478E-992C-0399C2BDA1BE}" srcOrd="0" destOrd="0" presId="urn:microsoft.com/office/officeart/2005/8/layout/lProcess3"/>
    <dgm:cxn modelId="{9B5FDE27-9F45-45E3-B71F-DF2491BD8C7A}" type="presOf" srcId="{64B7F458-CDE9-480A-A8D6-5980778D52EA}" destId="{E26B1CCE-D287-439A-A137-33C86C732EBF}" srcOrd="0" destOrd="0" presId="urn:microsoft.com/office/officeart/2005/8/layout/lProcess3"/>
    <dgm:cxn modelId="{72E71320-C678-4EFE-B2C0-5B9242E8BEE5}" srcId="{F38548A9-1517-40FD-A4F0-3CA5301CBD38}" destId="{7E84A5E4-47CE-40FC-B428-A741C0FC222B}" srcOrd="2" destOrd="0" parTransId="{8BA7D1EA-E4DB-4B99-BAC6-97A573B697F4}" sibTransId="{7AC5420C-2EE9-4062-B852-9F1B738F39A4}"/>
    <dgm:cxn modelId="{8BCD96B9-E169-4AE0-8E89-ED055AAB02D8}" type="presOf" srcId="{20F165E4-B83B-4D10-BB90-C7DD8255FB92}" destId="{4C907084-B640-4F5A-8E4B-E3CA02ABAB94}" srcOrd="0" destOrd="0" presId="urn:microsoft.com/office/officeart/2005/8/layout/lProcess3"/>
    <dgm:cxn modelId="{3E4830F8-2331-486B-AB79-07A3FC9F91BE}" type="presOf" srcId="{112807E6-7BBB-4526-93C5-598E157445B5}" destId="{A3734C03-E49C-4323-9969-5329FE815460}" srcOrd="0" destOrd="0" presId="urn:microsoft.com/office/officeart/2005/8/layout/lProcess3"/>
    <dgm:cxn modelId="{3BE9707D-30CE-4115-A225-E570FA3B1AC1}" type="presOf" srcId="{F38548A9-1517-40FD-A4F0-3CA5301CBD38}" destId="{A3FABA76-42B5-48B1-8217-FA6EE0331980}" srcOrd="0" destOrd="0" presId="urn:microsoft.com/office/officeart/2005/8/layout/lProcess3"/>
    <dgm:cxn modelId="{FE7F8B4F-7108-4F5D-AD73-DEFBE29D7EDE}" type="presOf" srcId="{0670BAFC-C37E-47DF-A300-935AE32B7C59}" destId="{2360284F-D87E-4D75-9C74-6FFA6EFABF5B}" srcOrd="0" destOrd="0" presId="urn:microsoft.com/office/officeart/2005/8/layout/lProcess3"/>
    <dgm:cxn modelId="{FE7B66EA-8986-4CE3-9AE6-792581F1E829}" srcId="{F38548A9-1517-40FD-A4F0-3CA5301CBD38}" destId="{112807E6-7BBB-4526-93C5-598E157445B5}" srcOrd="4" destOrd="0" parTransId="{5772A978-8092-48D4-BB08-4104CBDBC0E8}" sibTransId="{A99E25A9-C2BD-48AF-8527-1FE04B909D16}"/>
    <dgm:cxn modelId="{FCBA3CD2-6315-4CFC-8D67-CA8DA0D14979}" srcId="{F38548A9-1517-40FD-A4F0-3CA5301CBD38}" destId="{20F165E4-B83B-4D10-BB90-C7DD8255FB92}" srcOrd="6" destOrd="0" parTransId="{DA4DF2AA-1C3D-434D-BA0E-898AA0907018}" sibTransId="{166C1D8A-48EE-4599-A3C6-022850258449}"/>
    <dgm:cxn modelId="{A1FE578C-974C-4E7F-8FC3-330AD1F36660}" srcId="{F38548A9-1517-40FD-A4F0-3CA5301CBD38}" destId="{1A869DAE-3C15-4579-9297-5AAE20D18EDF}" srcOrd="5" destOrd="0" parTransId="{59F3AD64-1338-4CC3-9241-D3E20EB79D71}" sibTransId="{0CB662EC-3738-484F-A253-E38A64FE25E8}"/>
    <dgm:cxn modelId="{DE530C3B-2840-46FE-9754-A15479A1EC77}" type="presParOf" srcId="{A3FABA76-42B5-48B1-8217-FA6EE0331980}" destId="{6C4ADCA6-D90D-49DF-964A-AB972B20AB1B}" srcOrd="0" destOrd="0" presId="urn:microsoft.com/office/officeart/2005/8/layout/lProcess3"/>
    <dgm:cxn modelId="{E518E5BE-9C71-4A92-A3F5-623918B49AF7}" type="presParOf" srcId="{6C4ADCA6-D90D-49DF-964A-AB972B20AB1B}" destId="{E26B1CCE-D287-439A-A137-33C86C732EBF}" srcOrd="0" destOrd="0" presId="urn:microsoft.com/office/officeart/2005/8/layout/lProcess3"/>
    <dgm:cxn modelId="{E5EB44EC-E2FC-4360-8467-6E52254BBD7B}" type="presParOf" srcId="{A3FABA76-42B5-48B1-8217-FA6EE0331980}" destId="{D22FD64B-81EC-47CD-8002-57EABDE177B9}" srcOrd="1" destOrd="0" presId="urn:microsoft.com/office/officeart/2005/8/layout/lProcess3"/>
    <dgm:cxn modelId="{BEA4E746-A4C1-4870-B855-8A82944986DD}" type="presParOf" srcId="{A3FABA76-42B5-48B1-8217-FA6EE0331980}" destId="{86BCC41A-6F92-4360-B3BB-7E56FA6AF7C9}" srcOrd="2" destOrd="0" presId="urn:microsoft.com/office/officeart/2005/8/layout/lProcess3"/>
    <dgm:cxn modelId="{1D37622C-21B9-42C1-B156-B7B1389D0A01}" type="presParOf" srcId="{86BCC41A-6F92-4360-B3BB-7E56FA6AF7C9}" destId="{3859009C-7FFD-4E9C-A7AE-54F3E8E40929}" srcOrd="0" destOrd="0" presId="urn:microsoft.com/office/officeart/2005/8/layout/lProcess3"/>
    <dgm:cxn modelId="{77BDD172-7E5A-4256-9AFA-A471F73C3D20}" type="presParOf" srcId="{A3FABA76-42B5-48B1-8217-FA6EE0331980}" destId="{9C4353A8-3295-4AFB-9F41-0FD7E2797A41}" srcOrd="3" destOrd="0" presId="urn:microsoft.com/office/officeart/2005/8/layout/lProcess3"/>
    <dgm:cxn modelId="{C95602BF-6917-4AE6-AE95-2FAA639FDAEE}" type="presParOf" srcId="{A3FABA76-42B5-48B1-8217-FA6EE0331980}" destId="{1328F306-D98E-4F83-99F6-E8BF2135E6B2}" srcOrd="4" destOrd="0" presId="urn:microsoft.com/office/officeart/2005/8/layout/lProcess3"/>
    <dgm:cxn modelId="{1E4D55B5-0FA7-47AC-8D61-DF3CBAECB920}" type="presParOf" srcId="{1328F306-D98E-4F83-99F6-E8BF2135E6B2}" destId="{0B896AB7-08D8-478E-992C-0399C2BDA1BE}" srcOrd="0" destOrd="0" presId="urn:microsoft.com/office/officeart/2005/8/layout/lProcess3"/>
    <dgm:cxn modelId="{675B35C6-8715-4BE9-A9CB-0EB9353FFA7B}" type="presParOf" srcId="{A3FABA76-42B5-48B1-8217-FA6EE0331980}" destId="{6D1F2DFB-03C1-4399-BC96-400634036A7F}" srcOrd="5" destOrd="0" presId="urn:microsoft.com/office/officeart/2005/8/layout/lProcess3"/>
    <dgm:cxn modelId="{ACEB87C7-83F3-4DCF-80DD-D9E856CB1BB1}" type="presParOf" srcId="{A3FABA76-42B5-48B1-8217-FA6EE0331980}" destId="{B05066B8-D416-4639-B600-FE12FB4CBBB2}" srcOrd="6" destOrd="0" presId="urn:microsoft.com/office/officeart/2005/8/layout/lProcess3"/>
    <dgm:cxn modelId="{91000592-7AED-4A96-A3A6-8303E47A8B27}" type="presParOf" srcId="{B05066B8-D416-4639-B600-FE12FB4CBBB2}" destId="{2360284F-D87E-4D75-9C74-6FFA6EFABF5B}" srcOrd="0" destOrd="0" presId="urn:microsoft.com/office/officeart/2005/8/layout/lProcess3"/>
    <dgm:cxn modelId="{63A030C1-FF53-4B2D-834B-737B0DD7CB32}" type="presParOf" srcId="{A3FABA76-42B5-48B1-8217-FA6EE0331980}" destId="{DF6E6105-C28A-4119-BA23-7C0EB8BF640B}" srcOrd="7" destOrd="0" presId="urn:microsoft.com/office/officeart/2005/8/layout/lProcess3"/>
    <dgm:cxn modelId="{436ED0DE-F313-4484-A7D4-26414F509EC2}" type="presParOf" srcId="{A3FABA76-42B5-48B1-8217-FA6EE0331980}" destId="{9E51821C-90CF-4D14-94F7-5648598D30C0}" srcOrd="8" destOrd="0" presId="urn:microsoft.com/office/officeart/2005/8/layout/lProcess3"/>
    <dgm:cxn modelId="{54F2BA94-6484-4E3E-A4CD-6F2B7DDBD5AA}" type="presParOf" srcId="{9E51821C-90CF-4D14-94F7-5648598D30C0}" destId="{A3734C03-E49C-4323-9969-5329FE815460}" srcOrd="0" destOrd="0" presId="urn:microsoft.com/office/officeart/2005/8/layout/lProcess3"/>
    <dgm:cxn modelId="{A6EC2330-8A79-46F5-8A15-13D462642AD7}" type="presParOf" srcId="{A3FABA76-42B5-48B1-8217-FA6EE0331980}" destId="{5E88FC66-5F0F-4D9E-B161-4D73A4A706A0}" srcOrd="9" destOrd="0" presId="urn:microsoft.com/office/officeart/2005/8/layout/lProcess3"/>
    <dgm:cxn modelId="{F1385F5C-C894-41DB-AF5C-90154D2CAC16}" type="presParOf" srcId="{A3FABA76-42B5-48B1-8217-FA6EE0331980}" destId="{DC487F7C-73EF-4201-BDF9-02F7B9B80DDE}" srcOrd="10" destOrd="0" presId="urn:microsoft.com/office/officeart/2005/8/layout/lProcess3"/>
    <dgm:cxn modelId="{C35EFC3C-74F6-4F70-81FE-07AA138E4391}" type="presParOf" srcId="{DC487F7C-73EF-4201-BDF9-02F7B9B80DDE}" destId="{510748D3-7F3F-4438-AAB4-EC57D6DE4FC2}" srcOrd="0" destOrd="0" presId="urn:microsoft.com/office/officeart/2005/8/layout/lProcess3"/>
    <dgm:cxn modelId="{FDBEF4A8-DB82-46B7-B303-C6134C7F72F7}" type="presParOf" srcId="{A3FABA76-42B5-48B1-8217-FA6EE0331980}" destId="{948DB77B-D16B-4831-8479-411E1FBE42F1}" srcOrd="11" destOrd="0" presId="urn:microsoft.com/office/officeart/2005/8/layout/lProcess3"/>
    <dgm:cxn modelId="{8DD7C4FE-0C6B-4370-9F71-54836AD43A88}" type="presParOf" srcId="{A3FABA76-42B5-48B1-8217-FA6EE0331980}" destId="{46C30776-36F9-4D91-B917-1CBEE5064010}" srcOrd="12" destOrd="0" presId="urn:microsoft.com/office/officeart/2005/8/layout/lProcess3"/>
    <dgm:cxn modelId="{875B9AFF-37A9-4B96-8B53-A518BD3BC86A}" type="presParOf" srcId="{46C30776-36F9-4D91-B917-1CBEE5064010}" destId="{4C907084-B640-4F5A-8E4B-E3CA02ABAB9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047F91-662C-45A7-8A2F-7942B4932B43}">
      <dsp:nvSpPr>
        <dsp:cNvPr id="0" name=""/>
        <dsp:cNvSpPr/>
      </dsp:nvSpPr>
      <dsp:spPr>
        <a:xfrm>
          <a:off x="2800386" y="127059"/>
          <a:ext cx="2628826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C00000"/>
              </a:solidFill>
            </a:rPr>
            <a:t>Numero aziende: </a:t>
          </a:r>
          <a:r>
            <a:rPr lang="it-IT" sz="4000" b="1" kern="1200" dirty="0" smtClean="0">
              <a:solidFill>
                <a:srgbClr val="C00000"/>
              </a:solidFill>
            </a:rPr>
            <a:t>97</a:t>
          </a:r>
          <a:endParaRPr lang="it-IT" sz="4000" kern="1200" dirty="0">
            <a:solidFill>
              <a:srgbClr val="C00000"/>
            </a:solidFill>
          </a:endParaRPr>
        </a:p>
      </dsp:txBody>
      <dsp:txXfrm>
        <a:off x="3150896" y="587104"/>
        <a:ext cx="1927806" cy="1182971"/>
      </dsp:txXfrm>
    </dsp:sp>
    <dsp:sp modelId="{EC7EBAAA-8DA8-495A-B0DF-122D494B6934}">
      <dsp:nvSpPr>
        <dsp:cNvPr id="0" name=""/>
        <dsp:cNvSpPr/>
      </dsp:nvSpPr>
      <dsp:spPr>
        <a:xfrm>
          <a:off x="3748954" y="1770076"/>
          <a:ext cx="2628826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C00000"/>
              </a:solidFill>
            </a:rPr>
            <a:t>Totale lavoratori occupati nelle 97 aziende:  oltre </a:t>
          </a:r>
          <a:r>
            <a:rPr lang="it-IT" sz="4000" b="1" kern="1200" dirty="0" smtClean="0">
              <a:solidFill>
                <a:srgbClr val="C00000"/>
              </a:solidFill>
            </a:rPr>
            <a:t>20.000</a:t>
          </a:r>
          <a:endParaRPr lang="it-IT" sz="4000" kern="1200" dirty="0">
            <a:solidFill>
              <a:srgbClr val="C00000"/>
            </a:solidFill>
          </a:endParaRPr>
        </a:p>
      </dsp:txBody>
      <dsp:txXfrm>
        <a:off x="4552937" y="2449190"/>
        <a:ext cx="1577295" cy="1445854"/>
      </dsp:txXfrm>
    </dsp:sp>
    <dsp:sp modelId="{182187FD-678D-43FD-9C87-E0D9F5F09E80}">
      <dsp:nvSpPr>
        <dsp:cNvPr id="0" name=""/>
        <dsp:cNvSpPr/>
      </dsp:nvSpPr>
      <dsp:spPr>
        <a:xfrm>
          <a:off x="1851818" y="1770076"/>
          <a:ext cx="2628826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>
              <a:solidFill>
                <a:srgbClr val="C00000"/>
              </a:solidFill>
            </a:rPr>
            <a:t>Totale posti di lavoro a rischio (o già perduti): oltre </a:t>
          </a:r>
          <a:r>
            <a:rPr lang="it-IT" sz="4000" b="1" kern="1200" dirty="0" smtClean="0">
              <a:solidFill>
                <a:srgbClr val="C00000"/>
              </a:solidFill>
            </a:rPr>
            <a:t>6.000</a:t>
          </a:r>
          <a:r>
            <a:rPr lang="it-IT" sz="1700" kern="1200" dirty="0" smtClean="0">
              <a:solidFill>
                <a:srgbClr val="C00000"/>
              </a:solidFill>
            </a:rPr>
            <a:t> (di cui circa </a:t>
          </a:r>
          <a:r>
            <a:rPr lang="it-IT" sz="4000" b="1" kern="1200" dirty="0" smtClean="0">
              <a:solidFill>
                <a:srgbClr val="C00000"/>
              </a:solidFill>
            </a:rPr>
            <a:t>1.350</a:t>
          </a:r>
          <a:r>
            <a:rPr lang="it-IT" sz="1700" kern="1200" dirty="0" smtClean="0">
              <a:solidFill>
                <a:srgbClr val="C00000"/>
              </a:solidFill>
            </a:rPr>
            <a:t> già perduti)</a:t>
          </a:r>
          <a:endParaRPr lang="it-IT" sz="1700" kern="1200" dirty="0">
            <a:solidFill>
              <a:srgbClr val="C00000"/>
            </a:solidFill>
          </a:endParaRPr>
        </a:p>
      </dsp:txBody>
      <dsp:txXfrm>
        <a:off x="2099366" y="2449190"/>
        <a:ext cx="1577295" cy="144585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E1C54D-C12B-4CC9-913B-C54607A05F96}">
      <dsp:nvSpPr>
        <dsp:cNvPr id="0" name=""/>
        <dsp:cNvSpPr/>
      </dsp:nvSpPr>
      <dsp:spPr>
        <a:xfrm>
          <a:off x="0" y="323931"/>
          <a:ext cx="82296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b="1" kern="1200" dirty="0" smtClean="0">
              <a:solidFill>
                <a:srgbClr val="C00000"/>
              </a:solidFill>
            </a:rPr>
            <a:t>Vasto Legno </a:t>
          </a:r>
          <a:r>
            <a:rPr lang="it-IT" sz="3100" kern="1200" dirty="0" smtClean="0"/>
            <a:t>Punta Penna, Vasto (CH): nuova legge sul taglio delle foreste in Camerun e Gabon</a:t>
          </a:r>
          <a:endParaRPr lang="it-IT" sz="3100" kern="1200" dirty="0"/>
        </a:p>
      </dsp:txBody>
      <dsp:txXfrm>
        <a:off x="0" y="323931"/>
        <a:ext cx="8229600" cy="1233179"/>
      </dsp:txXfrm>
    </dsp:sp>
    <dsp:sp modelId="{11669837-690F-4F41-82BF-E3B4123CAACB}">
      <dsp:nvSpPr>
        <dsp:cNvPr id="0" name=""/>
        <dsp:cNvSpPr/>
      </dsp:nvSpPr>
      <dsp:spPr>
        <a:xfrm>
          <a:off x="0" y="1646391"/>
          <a:ext cx="82296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b="1" kern="1200" dirty="0" smtClean="0">
              <a:solidFill>
                <a:srgbClr val="C00000"/>
              </a:solidFill>
            </a:rPr>
            <a:t>Alfa Wassermann </a:t>
          </a:r>
          <a:r>
            <a:rPr lang="it-IT" sz="3100" kern="1200" dirty="0" err="1" smtClean="0"/>
            <a:t>Alanno</a:t>
          </a:r>
          <a:r>
            <a:rPr lang="it-IT" sz="3100" kern="1200" dirty="0" smtClean="0"/>
            <a:t> (PE): spostamento medicine in fascia C</a:t>
          </a:r>
          <a:endParaRPr lang="it-IT" sz="3100" kern="1200" dirty="0"/>
        </a:p>
      </dsp:txBody>
      <dsp:txXfrm>
        <a:off x="0" y="1646391"/>
        <a:ext cx="8229600" cy="1233179"/>
      </dsp:txXfrm>
    </dsp:sp>
    <dsp:sp modelId="{ED87B60F-4EC3-4B7B-826F-461F21C5E1E4}">
      <dsp:nvSpPr>
        <dsp:cNvPr id="0" name=""/>
        <dsp:cNvSpPr/>
      </dsp:nvSpPr>
      <dsp:spPr>
        <a:xfrm>
          <a:off x="0" y="2968851"/>
          <a:ext cx="8229600" cy="1233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b="1" kern="1200" dirty="0" err="1" smtClean="0">
              <a:solidFill>
                <a:srgbClr val="C00000"/>
              </a:solidFill>
            </a:rPr>
            <a:t>Sicabeton</a:t>
          </a:r>
          <a:r>
            <a:rPr lang="it-IT" sz="3100" b="1" kern="1200" dirty="0" smtClean="0">
              <a:solidFill>
                <a:srgbClr val="C00000"/>
              </a:solidFill>
            </a:rPr>
            <a:t> </a:t>
          </a:r>
          <a:r>
            <a:rPr lang="it-IT" sz="3100" kern="1200" dirty="0" smtClean="0"/>
            <a:t>L’Aquila: cava non più autorizzata</a:t>
          </a:r>
          <a:endParaRPr lang="it-IT" sz="3100" kern="1200" dirty="0"/>
        </a:p>
      </dsp:txBody>
      <dsp:txXfrm>
        <a:off x="0" y="2968851"/>
        <a:ext cx="8229600" cy="123317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BEB0BF-7283-4357-B21D-8671BB6DB616}">
      <dsp:nvSpPr>
        <dsp:cNvPr id="0" name=""/>
        <dsp:cNvSpPr/>
      </dsp:nvSpPr>
      <dsp:spPr>
        <a:xfrm>
          <a:off x="2800386" y="127059"/>
          <a:ext cx="2628826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>
              <a:solidFill>
                <a:srgbClr val="C00000"/>
              </a:solidFill>
            </a:rPr>
            <a:t>FO.CE.IT</a:t>
          </a:r>
          <a:r>
            <a:rPr lang="it-IT" sz="2400" b="1" kern="1200" dirty="0" smtClean="0">
              <a:solidFill>
                <a:srgbClr val="C00000"/>
              </a:solidFill>
            </a:rPr>
            <a:t> SpA </a:t>
          </a:r>
          <a:r>
            <a:rPr lang="it-IT" sz="1500" kern="1200" dirty="0" err="1" smtClean="0"/>
            <a:t>Pratola</a:t>
          </a:r>
          <a:r>
            <a:rPr lang="it-IT" sz="1500" kern="1200" dirty="0" smtClean="0"/>
            <a:t> </a:t>
          </a:r>
          <a:r>
            <a:rPr lang="it-IT" sz="1500" kern="1200" dirty="0" err="1" smtClean="0"/>
            <a:t>Peligna</a:t>
          </a:r>
          <a:r>
            <a:rPr lang="it-IT" sz="1500" kern="1200" dirty="0" smtClean="0"/>
            <a:t> (AQ): nuova linea di fonderia nel 2008, ma il crollo del mercato la affonda</a:t>
          </a:r>
          <a:endParaRPr lang="it-IT" sz="1500" kern="1200" dirty="0"/>
        </a:p>
      </dsp:txBody>
      <dsp:txXfrm>
        <a:off x="3150896" y="587104"/>
        <a:ext cx="1927806" cy="1182971"/>
      </dsp:txXfrm>
    </dsp:sp>
    <dsp:sp modelId="{DA6AACF8-D36B-4D72-A9C4-C612B61FE6B8}">
      <dsp:nvSpPr>
        <dsp:cNvPr id="0" name=""/>
        <dsp:cNvSpPr/>
      </dsp:nvSpPr>
      <dsp:spPr>
        <a:xfrm>
          <a:off x="3748954" y="1770076"/>
          <a:ext cx="2628826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</a:rPr>
            <a:t>Cosmo Industrie </a:t>
          </a:r>
          <a:r>
            <a:rPr lang="it-IT" sz="1500" kern="1200" dirty="0" smtClean="0"/>
            <a:t>Sulmona (AQ): investimenti per diversi milioni, ma la concorrenza cinese la mette in ginocchio</a:t>
          </a:r>
          <a:endParaRPr lang="it-IT" sz="1500" kern="1200" dirty="0"/>
        </a:p>
      </dsp:txBody>
      <dsp:txXfrm>
        <a:off x="4552937" y="2449190"/>
        <a:ext cx="1577295" cy="1445854"/>
      </dsp:txXfrm>
    </dsp:sp>
    <dsp:sp modelId="{7FEF5A82-FAC8-489A-911B-73B82CB9DF84}">
      <dsp:nvSpPr>
        <dsp:cNvPr id="0" name=""/>
        <dsp:cNvSpPr/>
      </dsp:nvSpPr>
      <dsp:spPr>
        <a:xfrm>
          <a:off x="1851818" y="1770076"/>
          <a:ext cx="2628826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>
              <a:solidFill>
                <a:srgbClr val="C00000"/>
              </a:solidFill>
            </a:rPr>
            <a:t>Raicam</a:t>
          </a:r>
          <a:r>
            <a:rPr lang="it-IT" sz="1500" kern="1200" dirty="0" smtClean="0"/>
            <a:t> </a:t>
          </a:r>
          <a:r>
            <a:rPr lang="it-IT" sz="1500" kern="1200" dirty="0" err="1" smtClean="0"/>
            <a:t>Manoppello</a:t>
          </a:r>
          <a:r>
            <a:rPr lang="it-IT" sz="1500" kern="1200" dirty="0" smtClean="0"/>
            <a:t> (PE): realizzato il nuovo magazzino automatizzato, ma va in crisi per il calo del mercato dell’auto</a:t>
          </a:r>
          <a:endParaRPr lang="it-IT" sz="1500" kern="1200" dirty="0"/>
        </a:p>
      </dsp:txBody>
      <dsp:txXfrm>
        <a:off x="2099366" y="2449190"/>
        <a:ext cx="1577295" cy="1445854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90048C-37A6-446F-B48D-B26819AF8716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83E4A-5ADA-437B-938A-26F44FF6617D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800" b="1" kern="1200" dirty="0" smtClean="0">
              <a:solidFill>
                <a:schemeClr val="tx2"/>
              </a:solidFill>
            </a:rPr>
            <a:t>Golden Lady Teramo e Gissi (CH)</a:t>
          </a:r>
          <a:endParaRPr lang="it-IT" sz="3800" b="1" kern="1200" dirty="0">
            <a:solidFill>
              <a:schemeClr val="tx2"/>
            </a:solidFill>
          </a:endParaRPr>
        </a:p>
      </dsp:txBody>
      <dsp:txXfrm>
        <a:off x="2262981" y="0"/>
        <a:ext cx="5966618" cy="1357791"/>
      </dsp:txXfrm>
    </dsp:sp>
    <dsp:sp modelId="{AA7D521C-5B93-49A4-9731-D320A6CB061B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0F1CB-C762-40C1-AC24-C888E9475EC8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800" b="1" kern="1200" dirty="0" smtClean="0">
              <a:solidFill>
                <a:srgbClr val="C00000"/>
              </a:solidFill>
            </a:rPr>
            <a:t>Gruppo </a:t>
          </a:r>
          <a:r>
            <a:rPr lang="it-IT" sz="3800" b="1" kern="1200" dirty="0" err="1" smtClean="0">
              <a:solidFill>
                <a:srgbClr val="C00000"/>
              </a:solidFill>
            </a:rPr>
            <a:t>Angelini</a:t>
          </a:r>
          <a:endParaRPr lang="it-IT" sz="3800" b="1" kern="1200" dirty="0">
            <a:solidFill>
              <a:srgbClr val="C00000"/>
            </a:solidFill>
          </a:endParaRPr>
        </a:p>
      </dsp:txBody>
      <dsp:txXfrm>
        <a:off x="2262981" y="1357791"/>
        <a:ext cx="5966618" cy="1357787"/>
      </dsp:txXfrm>
    </dsp:sp>
    <dsp:sp modelId="{813FEFC0-0185-4756-8A43-084F85C4C736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52377-0F27-448E-A822-B450F0CAA058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800" b="1" kern="1200" dirty="0" smtClean="0">
              <a:solidFill>
                <a:schemeClr val="tx2"/>
              </a:solidFill>
            </a:rPr>
            <a:t>Bianchi </a:t>
          </a:r>
          <a:r>
            <a:rPr lang="it-IT" sz="3800" b="1" kern="1200" dirty="0" err="1" smtClean="0">
              <a:solidFill>
                <a:schemeClr val="tx2"/>
              </a:solidFill>
            </a:rPr>
            <a:t>Vending</a:t>
          </a:r>
          <a:r>
            <a:rPr lang="it-IT" sz="3800" b="1" kern="1200" dirty="0" smtClean="0">
              <a:solidFill>
                <a:schemeClr val="tx2"/>
              </a:solidFill>
            </a:rPr>
            <a:t> Città St Angelo (PE)</a:t>
          </a:r>
          <a:endParaRPr lang="it-IT" sz="3800" b="1" kern="1200" dirty="0">
            <a:solidFill>
              <a:schemeClr val="tx2"/>
            </a:solidFill>
          </a:endParaRPr>
        </a:p>
      </dsp:txBody>
      <dsp:txXfrm>
        <a:off x="2262981" y="2715579"/>
        <a:ext cx="5966618" cy="1357787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F3B8D-219E-4455-AE14-CECAB02AE6FF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C818D-EEF9-4845-A6DD-3B7997AF67ED}">
      <dsp:nvSpPr>
        <dsp:cNvPr id="0" name=""/>
        <dsp:cNvSpPr/>
      </dsp:nvSpPr>
      <dsp:spPr>
        <a:xfrm>
          <a:off x="3775352" y="453038"/>
          <a:ext cx="2941875" cy="1608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>
              <a:solidFill>
                <a:srgbClr val="C00000"/>
              </a:solidFill>
            </a:rPr>
            <a:t>Pilkington</a:t>
          </a:r>
          <a:r>
            <a:rPr lang="it-IT" sz="1600" kern="1200" dirty="0" smtClean="0">
              <a:solidFill>
                <a:schemeClr val="tx2"/>
              </a:solidFill>
            </a:rPr>
            <a:t>: ha reagito bene al disimpegno di S. </a:t>
          </a:r>
          <a:r>
            <a:rPr lang="it-IT" sz="1600" kern="1200" dirty="0" err="1" smtClean="0">
              <a:solidFill>
                <a:schemeClr val="tx2"/>
              </a:solidFill>
            </a:rPr>
            <a:t>Gobin</a:t>
          </a:r>
          <a:r>
            <a:rPr lang="it-IT" sz="1600" kern="1200" dirty="0" smtClean="0">
              <a:solidFill>
                <a:schemeClr val="tx2"/>
              </a:solidFill>
            </a:rPr>
            <a:t>; speriamo nella ripresa del mercato dell’</a:t>
          </a:r>
          <a:r>
            <a:rPr lang="it-IT" sz="1600" kern="1200" dirty="0" err="1" smtClean="0">
              <a:solidFill>
                <a:schemeClr val="tx2"/>
              </a:solidFill>
            </a:rPr>
            <a:t>auto…</a:t>
          </a:r>
          <a:endParaRPr lang="it-IT" sz="1600" kern="1200" dirty="0">
            <a:solidFill>
              <a:schemeClr val="tx2"/>
            </a:solidFill>
          </a:endParaRPr>
        </a:p>
      </dsp:txBody>
      <dsp:txXfrm>
        <a:off x="3775352" y="453038"/>
        <a:ext cx="2941875" cy="1608838"/>
      </dsp:txXfrm>
    </dsp:sp>
    <dsp:sp modelId="{1A550373-8180-4594-A933-1B0324933E15}">
      <dsp:nvSpPr>
        <dsp:cNvPr id="0" name=""/>
        <dsp:cNvSpPr/>
      </dsp:nvSpPr>
      <dsp:spPr>
        <a:xfrm>
          <a:off x="3775352" y="2262981"/>
          <a:ext cx="2941875" cy="1608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C00000"/>
              </a:solidFill>
            </a:rPr>
            <a:t>Gruppo Canali (Gissi Confezioni e </a:t>
          </a:r>
          <a:r>
            <a:rPr lang="it-IT" sz="1600" b="1" kern="1200" dirty="0" err="1" smtClean="0">
              <a:solidFill>
                <a:srgbClr val="C00000"/>
              </a:solidFill>
            </a:rPr>
            <a:t>Pantalonificio</a:t>
          </a:r>
          <a:r>
            <a:rPr lang="it-IT" sz="1600" b="1" kern="1200" dirty="0" smtClean="0">
              <a:solidFill>
                <a:srgbClr val="C00000"/>
              </a:solidFill>
            </a:rPr>
            <a:t> d’Abruzzo)</a:t>
          </a:r>
          <a:r>
            <a:rPr lang="it-IT" sz="1600" kern="1200" dirty="0" smtClean="0">
              <a:solidFill>
                <a:schemeClr val="tx2"/>
              </a:solidFill>
            </a:rPr>
            <a:t>: resiste in Italia perché crede nel </a:t>
          </a:r>
          <a:r>
            <a:rPr lang="it-IT" sz="1600" i="1" kern="1200" dirty="0" err="1" smtClean="0">
              <a:solidFill>
                <a:schemeClr val="tx2"/>
              </a:solidFill>
            </a:rPr>
            <a:t>made</a:t>
          </a:r>
          <a:r>
            <a:rPr lang="it-IT" sz="1600" i="1" kern="1200" dirty="0" smtClean="0">
              <a:solidFill>
                <a:schemeClr val="tx2"/>
              </a:solidFill>
            </a:rPr>
            <a:t> in Italy</a:t>
          </a:r>
          <a:r>
            <a:rPr lang="it-IT" sz="1600" kern="1200" dirty="0" smtClean="0">
              <a:solidFill>
                <a:schemeClr val="tx2"/>
              </a:solidFill>
            </a:rPr>
            <a:t>; potenzia la rete nel mondo e la qualità</a:t>
          </a:r>
          <a:endParaRPr lang="it-IT" sz="1600" kern="1200" dirty="0">
            <a:solidFill>
              <a:schemeClr val="tx2"/>
            </a:solidFill>
          </a:endParaRPr>
        </a:p>
      </dsp:txBody>
      <dsp:txXfrm>
        <a:off x="3775352" y="2262981"/>
        <a:ext cx="2941875" cy="160883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BDF9D3-6645-4975-A8EF-DF143FD0FC66}">
      <dsp:nvSpPr>
        <dsp:cNvPr id="0" name=""/>
        <dsp:cNvSpPr/>
      </dsp:nvSpPr>
      <dsp:spPr>
        <a:xfrm>
          <a:off x="3431678" y="143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La mancata partenza della ricostruzione dell’Aquila</a:t>
          </a:r>
          <a:endParaRPr lang="it-IT" sz="1400" kern="1200" dirty="0"/>
        </a:p>
      </dsp:txBody>
      <dsp:txXfrm>
        <a:off x="3431678" y="143"/>
        <a:ext cx="1366242" cy="1366242"/>
      </dsp:txXfrm>
    </dsp:sp>
    <dsp:sp modelId="{5D0D673A-32A3-4977-8549-CAE018AF81B2}">
      <dsp:nvSpPr>
        <dsp:cNvPr id="0" name=""/>
        <dsp:cNvSpPr/>
      </dsp:nvSpPr>
      <dsp:spPr>
        <a:xfrm rot="2160000">
          <a:off x="4754947" y="1050053"/>
          <a:ext cx="364047" cy="4611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2160000">
        <a:off x="4754947" y="1050053"/>
        <a:ext cx="364047" cy="461106"/>
      </dsp:txXfrm>
    </dsp:sp>
    <dsp:sp modelId="{CE91C800-79B0-4A17-ADC8-2CF6BDBBE4F8}">
      <dsp:nvSpPr>
        <dsp:cNvPr id="0" name=""/>
        <dsp:cNvSpPr/>
      </dsp:nvSpPr>
      <dsp:spPr>
        <a:xfrm>
          <a:off x="5092691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La crisi dell’indotto dell’edilizia</a:t>
          </a:r>
          <a:endParaRPr lang="it-IT" sz="1400" kern="1200" dirty="0"/>
        </a:p>
      </dsp:txBody>
      <dsp:txXfrm>
        <a:off x="5092691" y="1206939"/>
        <a:ext cx="1366242" cy="1366242"/>
      </dsp:txXfrm>
    </dsp:sp>
    <dsp:sp modelId="{8EDA3BEB-E264-4201-A479-94B2FA6ABEAB}">
      <dsp:nvSpPr>
        <dsp:cNvPr id="0" name=""/>
        <dsp:cNvSpPr/>
      </dsp:nvSpPr>
      <dsp:spPr>
        <a:xfrm rot="6480000">
          <a:off x="5279747" y="2626027"/>
          <a:ext cx="364047" cy="4611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6480000">
        <a:off x="5279747" y="2626027"/>
        <a:ext cx="364047" cy="461106"/>
      </dsp:txXfrm>
    </dsp:sp>
    <dsp:sp modelId="{1D255470-C568-4AE6-8346-B89AA3987595}">
      <dsp:nvSpPr>
        <dsp:cNvPr id="0" name=""/>
        <dsp:cNvSpPr/>
      </dsp:nvSpPr>
      <dsp:spPr>
        <a:xfrm>
          <a:off x="4458241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La crisi dell’auto</a:t>
          </a:r>
          <a:endParaRPr lang="it-IT" sz="1400" kern="1200" dirty="0"/>
        </a:p>
      </dsp:txBody>
      <dsp:txXfrm>
        <a:off x="4458241" y="3159577"/>
        <a:ext cx="1366242" cy="1366242"/>
      </dsp:txXfrm>
    </dsp:sp>
    <dsp:sp modelId="{A4A9457A-86C4-4DD1-88E9-49FC42306B6F}">
      <dsp:nvSpPr>
        <dsp:cNvPr id="0" name=""/>
        <dsp:cNvSpPr/>
      </dsp:nvSpPr>
      <dsp:spPr>
        <a:xfrm rot="10800000">
          <a:off x="3943079" y="3612145"/>
          <a:ext cx="364047" cy="4611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10800000">
        <a:off x="3943079" y="3612145"/>
        <a:ext cx="364047" cy="461106"/>
      </dsp:txXfrm>
    </dsp:sp>
    <dsp:sp modelId="{FCCCFCA7-D91B-4302-9152-297A639BC43C}">
      <dsp:nvSpPr>
        <dsp:cNvPr id="0" name=""/>
        <dsp:cNvSpPr/>
      </dsp:nvSpPr>
      <dsp:spPr>
        <a:xfrm>
          <a:off x="2405116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La crisi della Honda</a:t>
          </a:r>
          <a:endParaRPr lang="it-IT" sz="1400" kern="1200" dirty="0"/>
        </a:p>
      </dsp:txBody>
      <dsp:txXfrm>
        <a:off x="2405116" y="3159577"/>
        <a:ext cx="1366242" cy="1366242"/>
      </dsp:txXfrm>
    </dsp:sp>
    <dsp:sp modelId="{E59224D1-C687-4786-AF79-EA945FEAD3A7}">
      <dsp:nvSpPr>
        <dsp:cNvPr id="0" name=""/>
        <dsp:cNvSpPr/>
      </dsp:nvSpPr>
      <dsp:spPr>
        <a:xfrm rot="15120000">
          <a:off x="2592172" y="2645625"/>
          <a:ext cx="364047" cy="4611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15120000">
        <a:off x="2592172" y="2645625"/>
        <a:ext cx="364047" cy="461106"/>
      </dsp:txXfrm>
    </dsp:sp>
    <dsp:sp modelId="{C729772B-03F2-44A6-9A67-8BCD448701BF}">
      <dsp:nvSpPr>
        <dsp:cNvPr id="0" name=""/>
        <dsp:cNvSpPr/>
      </dsp:nvSpPr>
      <dsp:spPr>
        <a:xfrm>
          <a:off x="1770665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Ancora la crisi da costi del tessile-abbigliamento</a:t>
          </a:r>
          <a:endParaRPr lang="it-IT" sz="1400" kern="1200" dirty="0"/>
        </a:p>
      </dsp:txBody>
      <dsp:txXfrm>
        <a:off x="1770665" y="1206939"/>
        <a:ext cx="1366242" cy="1366242"/>
      </dsp:txXfrm>
    </dsp:sp>
    <dsp:sp modelId="{22C5F8BD-16C2-4D72-A1FF-DF89EBDB306F}">
      <dsp:nvSpPr>
        <dsp:cNvPr id="0" name=""/>
        <dsp:cNvSpPr/>
      </dsp:nvSpPr>
      <dsp:spPr>
        <a:xfrm rot="19440000">
          <a:off x="3093934" y="1062165"/>
          <a:ext cx="364047" cy="46110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19440000">
        <a:off x="3093934" y="1062165"/>
        <a:ext cx="364047" cy="461106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56823C-74D4-45AD-898E-A268AD238082}">
      <dsp:nvSpPr>
        <dsp:cNvPr id="0" name=""/>
        <dsp:cNvSpPr/>
      </dsp:nvSpPr>
      <dsp:spPr>
        <a:xfrm rot="10800000">
          <a:off x="0" y="0"/>
          <a:ext cx="822960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b="1" kern="1200" dirty="0" smtClean="0">
              <a:solidFill>
                <a:srgbClr val="C00000"/>
              </a:solidFill>
            </a:rPr>
            <a:t>14.000</a:t>
          </a:r>
          <a:r>
            <a:rPr lang="it-IT" sz="2400" b="1" kern="1200" dirty="0" smtClean="0">
              <a:solidFill>
                <a:srgbClr val="C00000"/>
              </a:solidFill>
            </a:rPr>
            <a:t> addetti all’edilizia nel 2010</a:t>
          </a:r>
          <a:endParaRPr lang="it-IT" sz="2400" b="1" kern="1200" dirty="0">
            <a:solidFill>
              <a:srgbClr val="C00000"/>
            </a:solidFill>
          </a:endParaRPr>
        </a:p>
      </dsp:txBody>
      <dsp:txXfrm>
        <a:off x="1440179" y="0"/>
        <a:ext cx="5349240" cy="905192"/>
      </dsp:txXfrm>
    </dsp:sp>
    <dsp:sp modelId="{B8A6B078-209E-4C46-8131-FC1F7E6E10EA}">
      <dsp:nvSpPr>
        <dsp:cNvPr id="0" name=""/>
        <dsp:cNvSpPr/>
      </dsp:nvSpPr>
      <dsp:spPr>
        <a:xfrm rot="10800000">
          <a:off x="822960" y="905192"/>
          <a:ext cx="658368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400" b="1" kern="1200" dirty="0"/>
        </a:p>
      </dsp:txBody>
      <dsp:txXfrm>
        <a:off x="1975103" y="905192"/>
        <a:ext cx="4279392" cy="905192"/>
      </dsp:txXfrm>
    </dsp:sp>
    <dsp:sp modelId="{1484E89E-EDB2-41E2-9304-7105CC2DCF08}">
      <dsp:nvSpPr>
        <dsp:cNvPr id="0" name=""/>
        <dsp:cNvSpPr/>
      </dsp:nvSpPr>
      <dsp:spPr>
        <a:xfrm rot="10800000">
          <a:off x="1645920" y="1810385"/>
          <a:ext cx="4937759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b="1" kern="1200" dirty="0" smtClean="0">
              <a:solidFill>
                <a:srgbClr val="C00000"/>
              </a:solidFill>
            </a:rPr>
            <a:t>10.500</a:t>
          </a:r>
          <a:r>
            <a:rPr lang="it-IT" sz="2400" b="1" kern="1200" dirty="0" smtClean="0">
              <a:solidFill>
                <a:srgbClr val="C00000"/>
              </a:solidFill>
            </a:rPr>
            <a:t> oggi</a:t>
          </a:r>
          <a:endParaRPr lang="it-IT" sz="2400" b="1" kern="1200" dirty="0">
            <a:solidFill>
              <a:srgbClr val="C00000"/>
            </a:solidFill>
          </a:endParaRPr>
        </a:p>
      </dsp:txBody>
      <dsp:txXfrm>
        <a:off x="2510028" y="1810385"/>
        <a:ext cx="3209544" cy="905192"/>
      </dsp:txXfrm>
    </dsp:sp>
    <dsp:sp modelId="{F506034D-EECA-41EC-9A57-B41F1FCD9F1C}">
      <dsp:nvSpPr>
        <dsp:cNvPr id="0" name=""/>
        <dsp:cNvSpPr/>
      </dsp:nvSpPr>
      <dsp:spPr>
        <a:xfrm rot="10800000">
          <a:off x="2468880" y="2715577"/>
          <a:ext cx="329184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400" b="1" kern="1200" dirty="0"/>
        </a:p>
      </dsp:txBody>
      <dsp:txXfrm>
        <a:off x="3044951" y="2715577"/>
        <a:ext cx="2139696" cy="905192"/>
      </dsp:txXfrm>
    </dsp:sp>
    <dsp:sp modelId="{9391479F-A3E4-48B5-AAF9-4D36F31D6D67}">
      <dsp:nvSpPr>
        <dsp:cNvPr id="0" name=""/>
        <dsp:cNvSpPr/>
      </dsp:nvSpPr>
      <dsp:spPr>
        <a:xfrm rot="10800000">
          <a:off x="3291840" y="3620770"/>
          <a:ext cx="164592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</a:rPr>
            <a:t>Persi </a:t>
          </a:r>
          <a:r>
            <a:rPr lang="it-IT" sz="4800" b="1" kern="1200" dirty="0" smtClean="0">
              <a:solidFill>
                <a:srgbClr val="C00000"/>
              </a:solidFill>
            </a:rPr>
            <a:t>3.500</a:t>
          </a:r>
          <a:r>
            <a:rPr lang="it-IT" sz="2400" b="1" kern="1200" dirty="0" smtClean="0">
              <a:solidFill>
                <a:srgbClr val="C00000"/>
              </a:solidFill>
            </a:rPr>
            <a:t> addetti </a:t>
          </a:r>
          <a:r>
            <a:rPr lang="it-IT" sz="1100" b="1" kern="1200" dirty="0" smtClean="0">
              <a:solidFill>
                <a:srgbClr val="C00000"/>
              </a:solidFill>
            </a:rPr>
            <a:t>(settembre 2011)</a:t>
          </a:r>
          <a:endParaRPr lang="it-IT" sz="1100" b="1" kern="1200" dirty="0">
            <a:solidFill>
              <a:srgbClr val="C00000"/>
            </a:solidFill>
          </a:endParaRPr>
        </a:p>
      </dsp:txBody>
      <dsp:txXfrm>
        <a:off x="3291840" y="3620770"/>
        <a:ext cx="1645920" cy="905192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760197-6439-479D-A248-A2F360F7732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396D7F-C660-4617-92B8-42207AFFF3F0}">
      <dsp:nvSpPr>
        <dsp:cNvPr id="0" name=""/>
        <dsp:cNvSpPr/>
      </dsp:nvSpPr>
      <dsp:spPr>
        <a:xfrm>
          <a:off x="2260" y="1357788"/>
          <a:ext cx="13160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SOCCAM di Elice (PE)</a:t>
          </a:r>
          <a:endParaRPr lang="it-IT" sz="1700" kern="1200" dirty="0"/>
        </a:p>
      </dsp:txBody>
      <dsp:txXfrm>
        <a:off x="2260" y="1357788"/>
        <a:ext cx="1316012" cy="1810385"/>
      </dsp:txXfrm>
    </dsp:sp>
    <dsp:sp modelId="{8A22C55A-5CF5-454E-ACA6-6F4C01635B9F}">
      <dsp:nvSpPr>
        <dsp:cNvPr id="0" name=""/>
        <dsp:cNvSpPr/>
      </dsp:nvSpPr>
      <dsp:spPr>
        <a:xfrm>
          <a:off x="1384073" y="1357788"/>
          <a:ext cx="13160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INSE di </a:t>
          </a:r>
          <a:r>
            <a:rPr lang="it-IT" sz="1700" kern="1200" dirty="0" err="1" smtClean="0"/>
            <a:t>Bolognano</a:t>
          </a:r>
          <a:r>
            <a:rPr lang="it-IT" sz="1700" kern="1200" dirty="0" smtClean="0"/>
            <a:t> (PE)</a:t>
          </a:r>
          <a:endParaRPr lang="it-IT" sz="1700" kern="1200" dirty="0"/>
        </a:p>
      </dsp:txBody>
      <dsp:txXfrm>
        <a:off x="1384073" y="1357788"/>
        <a:ext cx="1316012" cy="1810385"/>
      </dsp:txXfrm>
    </dsp:sp>
    <dsp:sp modelId="{9223EFF0-F9EB-40BB-B46B-609CE1D5F952}">
      <dsp:nvSpPr>
        <dsp:cNvPr id="0" name=""/>
        <dsp:cNvSpPr/>
      </dsp:nvSpPr>
      <dsp:spPr>
        <a:xfrm>
          <a:off x="2765886" y="1357788"/>
          <a:ext cx="13160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FERCOL Colle Corvino (PE)</a:t>
          </a:r>
          <a:endParaRPr lang="it-IT" sz="1700" kern="1200" dirty="0"/>
        </a:p>
      </dsp:txBody>
      <dsp:txXfrm>
        <a:off x="2765886" y="1357788"/>
        <a:ext cx="1316012" cy="1810385"/>
      </dsp:txXfrm>
    </dsp:sp>
    <dsp:sp modelId="{6B0C6F38-3A02-44AF-B2AE-5AE9332617EB}">
      <dsp:nvSpPr>
        <dsp:cNvPr id="0" name=""/>
        <dsp:cNvSpPr/>
      </dsp:nvSpPr>
      <dsp:spPr>
        <a:xfrm>
          <a:off x="4147700" y="1357788"/>
          <a:ext cx="13160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MAZZOCCO SpA </a:t>
          </a:r>
          <a:r>
            <a:rPr lang="it-IT" sz="1700" kern="1200" dirty="0" err="1" smtClean="0"/>
            <a:t>Castel</a:t>
          </a:r>
          <a:r>
            <a:rPr lang="it-IT" sz="1700" kern="1200" dirty="0" smtClean="0"/>
            <a:t> di </a:t>
          </a:r>
          <a:r>
            <a:rPr lang="it-IT" sz="1700" kern="1200" dirty="0" err="1" smtClean="0"/>
            <a:t>Sangro</a:t>
          </a:r>
          <a:r>
            <a:rPr lang="it-IT" sz="1700" kern="1200" dirty="0" smtClean="0"/>
            <a:t> (AQ)</a:t>
          </a:r>
          <a:endParaRPr lang="it-IT" sz="1700" kern="1200" dirty="0"/>
        </a:p>
      </dsp:txBody>
      <dsp:txXfrm>
        <a:off x="4147700" y="1357788"/>
        <a:ext cx="1316012" cy="1810385"/>
      </dsp:txXfrm>
    </dsp:sp>
    <dsp:sp modelId="{BD861BAF-608A-4F8D-8188-B1B400001658}">
      <dsp:nvSpPr>
        <dsp:cNvPr id="0" name=""/>
        <dsp:cNvSpPr/>
      </dsp:nvSpPr>
      <dsp:spPr>
        <a:xfrm>
          <a:off x="5529513" y="1357788"/>
          <a:ext cx="13160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ITALFINISH SpA Sulmona e </a:t>
          </a:r>
          <a:r>
            <a:rPr lang="it-IT" sz="1700" kern="1200" dirty="0" err="1" smtClean="0"/>
            <a:t>Capestrano</a:t>
          </a:r>
          <a:r>
            <a:rPr lang="it-IT" sz="1700" kern="1200" dirty="0" smtClean="0"/>
            <a:t> (AQ)</a:t>
          </a:r>
          <a:endParaRPr lang="it-IT" sz="1700" kern="1200" dirty="0"/>
        </a:p>
      </dsp:txBody>
      <dsp:txXfrm>
        <a:off x="5529513" y="1357788"/>
        <a:ext cx="1316012" cy="1810385"/>
      </dsp:txXfrm>
    </dsp:sp>
    <dsp:sp modelId="{E2A81756-93AE-4164-88B7-74B82176DDC3}">
      <dsp:nvSpPr>
        <dsp:cNvPr id="0" name=""/>
        <dsp:cNvSpPr/>
      </dsp:nvSpPr>
      <dsp:spPr>
        <a:xfrm>
          <a:off x="6911326" y="1357788"/>
          <a:ext cx="13160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COGESI SpA Sulmona (AQ)</a:t>
          </a:r>
          <a:endParaRPr lang="it-IT" sz="1700" kern="1200" dirty="0"/>
        </a:p>
      </dsp:txBody>
      <dsp:txXfrm>
        <a:off x="6911326" y="1357788"/>
        <a:ext cx="1316012" cy="1810385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33C0F7-D3D9-49CA-900E-7749681B03D6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44491-ECA1-40B3-B0C8-3AF8767E73E7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>
              <a:solidFill>
                <a:srgbClr val="C00000"/>
              </a:solidFill>
            </a:rPr>
            <a:t>Cig</a:t>
          </a:r>
          <a:r>
            <a:rPr lang="it-IT" sz="2700" kern="1200" dirty="0" smtClean="0">
              <a:solidFill>
                <a:srgbClr val="C00000"/>
              </a:solidFill>
            </a:rPr>
            <a:t> 2009-2011 (triennio della crisi) rispetto a 2006-2008 (triennio </a:t>
          </a:r>
          <a:r>
            <a:rPr lang="it-IT" sz="2700" kern="1200" dirty="0" err="1" smtClean="0">
              <a:solidFill>
                <a:srgbClr val="C00000"/>
              </a:solidFill>
            </a:rPr>
            <a:t>pre-crisi</a:t>
          </a:r>
          <a:r>
            <a:rPr lang="it-IT" sz="2700" kern="1200" dirty="0" smtClean="0">
              <a:solidFill>
                <a:srgbClr val="C00000"/>
              </a:solidFill>
            </a:rPr>
            <a:t>): </a:t>
          </a:r>
          <a:r>
            <a:rPr lang="it-IT" sz="4400" b="1" kern="1200" dirty="0" smtClean="0">
              <a:solidFill>
                <a:srgbClr val="C00000"/>
              </a:solidFill>
            </a:rPr>
            <a:t>+372%</a:t>
          </a:r>
          <a:endParaRPr lang="it-IT" sz="4400" kern="1200" dirty="0">
            <a:solidFill>
              <a:srgbClr val="C00000"/>
            </a:solidFill>
          </a:endParaRPr>
        </a:p>
      </dsp:txBody>
      <dsp:txXfrm>
        <a:off x="2262981" y="0"/>
        <a:ext cx="5966618" cy="2149832"/>
      </dsp:txXfrm>
    </dsp:sp>
    <dsp:sp modelId="{D77D0440-5A79-4487-8EBE-1662AA78A81E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7B54E-3E4F-417E-B819-F0B03BA22C7D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>
              <a:solidFill>
                <a:srgbClr val="C00000"/>
              </a:solidFill>
            </a:rPr>
            <a:t>Ore autorizzate 2009-2011: 35 milioni (2009) </a:t>
          </a:r>
          <a:r>
            <a:rPr lang="it-IT" sz="2700" kern="1200" dirty="0" smtClean="0">
              <a:solidFill>
                <a:srgbClr val="C00000"/>
              </a:solidFill>
              <a:sym typeface="Wingdings"/>
            </a:rPr>
            <a:t></a:t>
          </a:r>
          <a:r>
            <a:rPr lang="it-IT" sz="2700" kern="1200" dirty="0" smtClean="0">
              <a:solidFill>
                <a:srgbClr val="C00000"/>
              </a:solidFill>
            </a:rPr>
            <a:t> 33,2 milioni (2010) </a:t>
          </a:r>
          <a:r>
            <a:rPr lang="it-IT" sz="2700" kern="1200" dirty="0" smtClean="0">
              <a:solidFill>
                <a:srgbClr val="C00000"/>
              </a:solidFill>
              <a:sym typeface="Wingdings"/>
            </a:rPr>
            <a:t></a:t>
          </a:r>
          <a:r>
            <a:rPr lang="it-IT" sz="2700" kern="1200" dirty="0" smtClean="0">
              <a:solidFill>
                <a:srgbClr val="C00000"/>
              </a:solidFill>
            </a:rPr>
            <a:t> 29,3 milioni (2011): la discesa della </a:t>
          </a:r>
          <a:r>
            <a:rPr lang="it-IT" sz="2700" kern="1200" dirty="0" err="1" smtClean="0">
              <a:solidFill>
                <a:srgbClr val="C00000"/>
              </a:solidFill>
            </a:rPr>
            <a:t>cig</a:t>
          </a:r>
          <a:r>
            <a:rPr lang="it-IT" sz="2700" kern="1200" dirty="0" smtClean="0">
              <a:solidFill>
                <a:srgbClr val="C00000"/>
              </a:solidFill>
            </a:rPr>
            <a:t> nel triennio della crisi dopo il picco del 2009: </a:t>
          </a:r>
          <a:r>
            <a:rPr lang="it-IT" sz="4400" b="1" kern="1200" dirty="0" smtClean="0">
              <a:solidFill>
                <a:srgbClr val="C00000"/>
              </a:solidFill>
            </a:rPr>
            <a:t>-16,3%</a:t>
          </a:r>
          <a:endParaRPr lang="it-IT" sz="4400" b="1" kern="1200" dirty="0">
            <a:solidFill>
              <a:srgbClr val="C00000"/>
            </a:solidFill>
          </a:endParaRPr>
        </a:p>
      </dsp:txBody>
      <dsp:txXfrm>
        <a:off x="2262981" y="2149832"/>
        <a:ext cx="5966618" cy="2149832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7548C8-BB3E-4516-A5B1-31DF7ECBBB21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32FE7-C7B3-4E9F-8656-A276A477869C}">
      <dsp:nvSpPr>
        <dsp:cNvPr id="0" name=""/>
        <dsp:cNvSpPr/>
      </dsp:nvSpPr>
      <dsp:spPr>
        <a:xfrm>
          <a:off x="163211" y="1357788"/>
          <a:ext cx="178110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Occupati 2008: </a:t>
          </a:r>
          <a:r>
            <a:rPr lang="it-IT" sz="1800" b="1" kern="1200" dirty="0" smtClean="0"/>
            <a:t>518</a:t>
          </a:r>
          <a:r>
            <a:rPr lang="it-IT" sz="1800" kern="1200" dirty="0" smtClean="0"/>
            <a:t>mila</a:t>
          </a:r>
          <a:endParaRPr lang="it-IT" sz="1800" kern="1200" dirty="0"/>
        </a:p>
      </dsp:txBody>
      <dsp:txXfrm>
        <a:off x="163211" y="1357788"/>
        <a:ext cx="1781104" cy="1810385"/>
      </dsp:txXfrm>
    </dsp:sp>
    <dsp:sp modelId="{B6404E16-B238-4D05-94D3-BC67CE7200D9}">
      <dsp:nvSpPr>
        <dsp:cNvPr id="0" name=""/>
        <dsp:cNvSpPr/>
      </dsp:nvSpPr>
      <dsp:spPr>
        <a:xfrm>
          <a:off x="2203902" y="1357788"/>
          <a:ext cx="178110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Occupati 2009: </a:t>
          </a:r>
          <a:r>
            <a:rPr lang="it-IT" sz="1800" b="1" kern="1200" dirty="0" smtClean="0"/>
            <a:t>494</a:t>
          </a:r>
          <a:r>
            <a:rPr lang="it-IT" sz="1800" kern="1200" dirty="0" smtClean="0"/>
            <a:t>mila (</a:t>
          </a:r>
          <a:r>
            <a:rPr lang="it-IT" sz="1800" b="1" kern="1200" dirty="0" smtClean="0"/>
            <a:t>-24.000</a:t>
          </a:r>
          <a:r>
            <a:rPr lang="it-IT" sz="1800" kern="1200" dirty="0" smtClean="0"/>
            <a:t>)</a:t>
          </a:r>
          <a:endParaRPr lang="it-IT" sz="1800" kern="1200" dirty="0"/>
        </a:p>
      </dsp:txBody>
      <dsp:txXfrm>
        <a:off x="2203902" y="1357788"/>
        <a:ext cx="1781104" cy="1810385"/>
      </dsp:txXfrm>
    </dsp:sp>
    <dsp:sp modelId="{B259D43D-C783-4954-8827-B49808AF91A9}">
      <dsp:nvSpPr>
        <dsp:cNvPr id="0" name=""/>
        <dsp:cNvSpPr/>
      </dsp:nvSpPr>
      <dsp:spPr>
        <a:xfrm>
          <a:off x="4244593" y="752948"/>
          <a:ext cx="1781104" cy="30200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Occupati 2011: </a:t>
          </a:r>
          <a:r>
            <a:rPr lang="it-IT" sz="1800" b="1" kern="1200" dirty="0" smtClean="0"/>
            <a:t>506</a:t>
          </a:r>
          <a:r>
            <a:rPr lang="it-IT" sz="1800" kern="1200" dirty="0" smtClean="0"/>
            <a:t>mila (recuperati </a:t>
          </a:r>
          <a:r>
            <a:rPr lang="it-IT" sz="1800" b="1" kern="1200" dirty="0" smtClean="0"/>
            <a:t>12.000</a:t>
          </a:r>
          <a:r>
            <a:rPr lang="it-IT" sz="1800" kern="1200" dirty="0" smtClean="0"/>
            <a:t> dei 24.000 persi, a fronte di una crescita del PIL  regionale elevata rispetto al dato medio nazionale)</a:t>
          </a:r>
          <a:endParaRPr lang="it-IT" sz="1800" kern="1200" dirty="0"/>
        </a:p>
      </dsp:txBody>
      <dsp:txXfrm>
        <a:off x="4244593" y="752948"/>
        <a:ext cx="1781104" cy="3020066"/>
      </dsp:txXfrm>
    </dsp:sp>
    <dsp:sp modelId="{5CC1D087-012A-4796-9A85-594A3FFAA18F}">
      <dsp:nvSpPr>
        <dsp:cNvPr id="0" name=""/>
        <dsp:cNvSpPr/>
      </dsp:nvSpPr>
      <dsp:spPr>
        <a:xfrm>
          <a:off x="6296599" y="0"/>
          <a:ext cx="1781104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Occupati 2012: </a:t>
          </a:r>
          <a:r>
            <a:rPr lang="it-IT" sz="1800" b="1" kern="1200" dirty="0" smtClean="0"/>
            <a:t>temiamo che invece di proseguire, la rincorsa si interrompa e si torni indietro, come sta facendo il PIL e come fa pensare l’elevato numero di posti di lavoro a rischio che emerge anche dalla nostra analisi …</a:t>
          </a:r>
          <a:endParaRPr lang="it-IT" sz="1800" kern="1200" dirty="0"/>
        </a:p>
      </dsp:txBody>
      <dsp:txXfrm>
        <a:off x="6296599" y="0"/>
        <a:ext cx="1781104" cy="4525963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AC2393-02CF-46D6-A3DE-3F6EDEDFF695}">
      <dsp:nvSpPr>
        <dsp:cNvPr id="0" name=""/>
        <dsp:cNvSpPr/>
      </dsp:nvSpPr>
      <dsp:spPr>
        <a:xfrm>
          <a:off x="2746637" y="172611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kern="1200" dirty="0" smtClean="0">
              <a:solidFill>
                <a:schemeClr val="bg1"/>
              </a:solidFill>
            </a:rPr>
            <a:t>15-64 anni: 8,5</a:t>
          </a:r>
          <a:endParaRPr lang="it-IT" sz="2600" kern="1200" dirty="0">
            <a:solidFill>
              <a:schemeClr val="bg1"/>
            </a:solidFill>
          </a:endParaRPr>
        </a:p>
      </dsp:txBody>
      <dsp:txXfrm>
        <a:off x="3108714" y="647837"/>
        <a:ext cx="1991423" cy="1222010"/>
      </dsp:txXfrm>
    </dsp:sp>
    <dsp:sp modelId="{9D016FDC-9A46-463B-ADEF-B9B00A227A20}">
      <dsp:nvSpPr>
        <dsp:cNvPr id="0" name=""/>
        <dsp:cNvSpPr/>
      </dsp:nvSpPr>
      <dsp:spPr>
        <a:xfrm>
          <a:off x="1450501" y="1810385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kern="1200" dirty="0" smtClean="0">
              <a:solidFill>
                <a:schemeClr val="bg1"/>
              </a:solidFill>
            </a:rPr>
            <a:t>15-24 anni: 25,6 (L’Aquila 36,6)</a:t>
          </a:r>
          <a:endParaRPr lang="it-IT" sz="2600" kern="1200" dirty="0">
            <a:solidFill>
              <a:schemeClr val="bg1"/>
            </a:solidFill>
          </a:endParaRPr>
        </a:p>
      </dsp:txBody>
      <dsp:txXfrm>
        <a:off x="2281015" y="2511909"/>
        <a:ext cx="1629346" cy="1493567"/>
      </dsp:txXfrm>
    </dsp:sp>
    <dsp:sp modelId="{DDDE0F4C-14B9-4383-9F38-402F18A4BFE9}">
      <dsp:nvSpPr>
        <dsp:cNvPr id="0" name=""/>
        <dsp:cNvSpPr/>
      </dsp:nvSpPr>
      <dsp:spPr>
        <a:xfrm>
          <a:off x="4114790" y="1810385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kern="1200" dirty="0" smtClean="0">
              <a:solidFill>
                <a:schemeClr val="bg1"/>
              </a:solidFill>
            </a:rPr>
            <a:t>15-29 anni: 20,9 (Pescara 26,7)</a:t>
          </a:r>
          <a:endParaRPr lang="it-IT" sz="2600" b="1" kern="1200" dirty="0">
            <a:solidFill>
              <a:schemeClr val="bg1"/>
            </a:solidFill>
          </a:endParaRPr>
        </a:p>
      </dsp:txBody>
      <dsp:txXfrm>
        <a:off x="4370507" y="2511909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7A6A6B-471D-449B-9DF3-7D803A9D0705}">
      <dsp:nvSpPr>
        <dsp:cNvPr id="0" name=""/>
        <dsp:cNvSpPr/>
      </dsp:nvSpPr>
      <dsp:spPr>
        <a:xfrm>
          <a:off x="1680871" y="108010"/>
          <a:ext cx="3793976" cy="379397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C5BB4-A7C0-4760-BB3D-B53D74607E38}">
      <dsp:nvSpPr>
        <dsp:cNvPr id="0" name=""/>
        <dsp:cNvSpPr/>
      </dsp:nvSpPr>
      <dsp:spPr>
        <a:xfrm>
          <a:off x="925952" y="-108010"/>
          <a:ext cx="3710342" cy="2632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Chieti 65%</a:t>
          </a:r>
          <a:endParaRPr lang="it-IT" sz="2800" kern="1200" dirty="0"/>
        </a:p>
      </dsp:txBody>
      <dsp:txXfrm>
        <a:off x="925952" y="-108010"/>
        <a:ext cx="3710342" cy="2632550"/>
      </dsp:txXfrm>
    </dsp:sp>
    <dsp:sp modelId="{9AC642DA-DFF3-4138-B2E3-4A7549B082E5}">
      <dsp:nvSpPr>
        <dsp:cNvPr id="0" name=""/>
        <dsp:cNvSpPr/>
      </dsp:nvSpPr>
      <dsp:spPr>
        <a:xfrm>
          <a:off x="3634768" y="468438"/>
          <a:ext cx="1479650" cy="1479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L’Aquila 14%</a:t>
          </a:r>
          <a:endParaRPr lang="it-IT" sz="2800" kern="1200" dirty="0"/>
        </a:p>
      </dsp:txBody>
      <dsp:txXfrm>
        <a:off x="3634768" y="468438"/>
        <a:ext cx="1479650" cy="1479650"/>
      </dsp:txXfrm>
    </dsp:sp>
    <dsp:sp modelId="{613FE06A-64F1-4B5F-A79A-821F0ED9BD48}">
      <dsp:nvSpPr>
        <dsp:cNvPr id="0" name=""/>
        <dsp:cNvSpPr/>
      </dsp:nvSpPr>
      <dsp:spPr>
        <a:xfrm>
          <a:off x="2041298" y="2061908"/>
          <a:ext cx="1479650" cy="1479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Pescara 13%</a:t>
          </a:r>
          <a:endParaRPr lang="it-IT" sz="2800" kern="1200" dirty="0"/>
        </a:p>
      </dsp:txBody>
      <dsp:txXfrm>
        <a:off x="2041298" y="2061908"/>
        <a:ext cx="1479650" cy="1479650"/>
      </dsp:txXfrm>
    </dsp:sp>
    <dsp:sp modelId="{38827A87-B5B4-4050-A11F-39177DE79966}">
      <dsp:nvSpPr>
        <dsp:cNvPr id="0" name=""/>
        <dsp:cNvSpPr/>
      </dsp:nvSpPr>
      <dsp:spPr>
        <a:xfrm>
          <a:off x="3634768" y="2061908"/>
          <a:ext cx="1479650" cy="1479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Teramo 8%</a:t>
          </a:r>
          <a:endParaRPr lang="it-IT" sz="2800" kern="1200" dirty="0"/>
        </a:p>
      </dsp:txBody>
      <dsp:txXfrm>
        <a:off x="3634768" y="2061908"/>
        <a:ext cx="1479650" cy="147965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FCA576-4DA3-4D9D-BD91-2A2C64F2DFA9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E2E40-06C4-4F27-A5BE-DA8482BA35C5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>
              <a:solidFill>
                <a:srgbClr val="C00000"/>
              </a:solidFill>
            </a:rPr>
            <a:t>In Abruzzo, la cassa in deroga ha protetto</a:t>
          </a:r>
          <a:endParaRPr lang="it-IT" sz="2800" kern="1200" dirty="0">
            <a:solidFill>
              <a:srgbClr val="C00000"/>
            </a:solidFill>
          </a:endParaRPr>
        </a:p>
      </dsp:txBody>
      <dsp:txXfrm>
        <a:off x="2262981" y="0"/>
        <a:ext cx="5966618" cy="961767"/>
      </dsp:txXfrm>
    </dsp:sp>
    <dsp:sp modelId="{A866F638-7627-4367-9B4D-3D7D8029883A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20544-4835-43F6-A4DC-FEE632C71EB9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</a:rPr>
            <a:t>7.769</a:t>
          </a:r>
          <a:r>
            <a:rPr lang="it-IT" sz="2400" kern="1200" dirty="0" smtClean="0">
              <a:solidFill>
                <a:srgbClr val="C00000"/>
              </a:solidFill>
            </a:rPr>
            <a:t> persone (1.422 nel “cratere” e 6.347 nel resto della regione), cui vanno aggiunte </a:t>
          </a:r>
          <a:r>
            <a:rPr lang="it-IT" sz="2400" b="1" kern="1200" dirty="0" smtClean="0">
              <a:solidFill>
                <a:srgbClr val="C00000"/>
              </a:solidFill>
            </a:rPr>
            <a:t>2.800</a:t>
          </a:r>
          <a:r>
            <a:rPr lang="it-IT" sz="2400" kern="1200" dirty="0" smtClean="0">
              <a:solidFill>
                <a:srgbClr val="C00000"/>
              </a:solidFill>
            </a:rPr>
            <a:t> mobilità in deroga.</a:t>
          </a:r>
          <a:endParaRPr lang="it-IT" sz="2400" kern="1200" dirty="0">
            <a:solidFill>
              <a:srgbClr val="C00000"/>
            </a:solidFill>
          </a:endParaRPr>
        </a:p>
      </dsp:txBody>
      <dsp:txXfrm>
        <a:off x="2262981" y="961767"/>
        <a:ext cx="5966618" cy="961767"/>
      </dsp:txXfrm>
    </dsp:sp>
    <dsp:sp modelId="{FE9B163D-5E9B-4423-AB29-513568CEC7DF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B683B-6C5D-4CA5-BCB7-2977D51AC075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>
            <a:solidFill>
              <a:srgbClr val="C00000"/>
            </a:solidFill>
          </a:endParaRPr>
        </a:p>
      </dsp:txBody>
      <dsp:txXfrm>
        <a:off x="2262981" y="1923534"/>
        <a:ext cx="5966618" cy="961767"/>
      </dsp:txXfrm>
    </dsp:sp>
    <dsp:sp modelId="{55B72C4C-53A7-455B-B3D7-9A2225B1D6E7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B7E58-5274-4446-AA3F-3FB0E44031CD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i="1" kern="1200" dirty="0" smtClean="0">
              <a:solidFill>
                <a:srgbClr val="C00000"/>
              </a:solidFill>
            </a:rPr>
            <a:t>In Abruzzo, il commercio è il primo utilizzatore della cassa in deroga, con 561.142 ore richieste, a fronte di 292.180 del settore industria (cui aggiungere 21.784 ore dell’edilizia) e di 112.179dell’artigianato.</a:t>
          </a:r>
          <a:endParaRPr lang="it-IT" sz="1600" i="1" kern="1200" dirty="0">
            <a:solidFill>
              <a:srgbClr val="C00000"/>
            </a:solidFill>
          </a:endParaRPr>
        </a:p>
      </dsp:txBody>
      <dsp:txXfrm>
        <a:off x="2262981" y="2885301"/>
        <a:ext cx="5966618" cy="961767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97D90B-40A6-497C-8FB0-E18E13CDB9E7}">
      <dsp:nvSpPr>
        <dsp:cNvPr id="0" name=""/>
        <dsp:cNvSpPr/>
      </dsp:nvSpPr>
      <dsp:spPr>
        <a:xfrm>
          <a:off x="0" y="208731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FINMEK SOLUTIONS S.P.A. L'AQUILA</a:t>
          </a:r>
          <a:r>
            <a:rPr lang="it-IT" sz="2400" b="1" kern="1200" dirty="0" smtClean="0"/>
            <a:t> </a:t>
          </a:r>
          <a:endParaRPr lang="it-IT" sz="2400" kern="1200" dirty="0"/>
        </a:p>
      </dsp:txBody>
      <dsp:txXfrm>
        <a:off x="0" y="208731"/>
        <a:ext cx="8229600" cy="597248"/>
      </dsp:txXfrm>
    </dsp:sp>
    <dsp:sp modelId="{18768B2C-165B-4AE1-8858-79DECCBA1BA4}">
      <dsp:nvSpPr>
        <dsp:cNvPr id="0" name=""/>
        <dsp:cNvSpPr/>
      </dsp:nvSpPr>
      <dsp:spPr>
        <a:xfrm>
          <a:off x="0" y="849180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Addetti interessati </a:t>
          </a:r>
          <a:r>
            <a:rPr lang="it-IT" sz="1500" b="1" kern="1200" dirty="0" smtClean="0"/>
            <a:t>150</a:t>
          </a:r>
          <a:r>
            <a:rPr lang="it-IT" sz="1500" kern="1200" dirty="0" smtClean="0"/>
            <a:t> circa, in </a:t>
          </a:r>
          <a:r>
            <a:rPr lang="it-IT" sz="1500" kern="1200" dirty="0" err="1" smtClean="0"/>
            <a:t>cigs</a:t>
          </a:r>
          <a:r>
            <a:rPr lang="it-IT" sz="1500" kern="1200" dirty="0" smtClean="0"/>
            <a:t> fino ad ottobre 2012, azienda posta  in legge Marzano (messa in liquidazione), </a:t>
          </a:r>
          <a:r>
            <a:rPr lang="it-IT" sz="1500" kern="1200" dirty="0" err="1" smtClean="0"/>
            <a:t>Fim</a:t>
          </a:r>
          <a:r>
            <a:rPr lang="it-IT" sz="1500" kern="1200" dirty="0" smtClean="0"/>
            <a:t>, Fiom, </a:t>
          </a:r>
          <a:r>
            <a:rPr lang="it-IT" sz="1500" kern="1200" dirty="0" err="1" smtClean="0"/>
            <a:t>Uilm</a:t>
          </a:r>
          <a:r>
            <a:rPr lang="it-IT" sz="1500" kern="1200" dirty="0" smtClean="0"/>
            <a:t> dell’Aquila hanno fatto un accordo di mobilità in data 21.12.2011.</a:t>
          </a:r>
          <a:endParaRPr lang="it-IT" sz="1500" kern="1200" dirty="0"/>
        </a:p>
      </dsp:txBody>
      <dsp:txXfrm>
        <a:off x="0" y="849180"/>
        <a:ext cx="8229600" cy="597248"/>
      </dsp:txXfrm>
    </dsp:sp>
    <dsp:sp modelId="{F01B591B-A4E8-4312-9924-098620DD9F43}">
      <dsp:nvSpPr>
        <dsp:cNvPr id="0" name=""/>
        <dsp:cNvSpPr/>
      </dsp:nvSpPr>
      <dsp:spPr>
        <a:xfrm>
          <a:off x="0" y="1489628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u="sng" kern="1200" dirty="0" smtClean="0"/>
            <a:t>Attualmente fuori anche dal percorso degli </a:t>
          </a:r>
          <a:r>
            <a:rPr lang="it-IT" sz="1500" b="1" u="sng" kern="1200" dirty="0" err="1" smtClean="0"/>
            <a:t>esodati</a:t>
          </a:r>
          <a:r>
            <a:rPr lang="it-IT" sz="1500" kern="1200" dirty="0" smtClean="0"/>
            <a:t>.</a:t>
          </a:r>
          <a:endParaRPr lang="it-IT" sz="1500" kern="1200" dirty="0"/>
        </a:p>
      </dsp:txBody>
      <dsp:txXfrm>
        <a:off x="0" y="1489628"/>
        <a:ext cx="8229600" cy="597248"/>
      </dsp:txXfrm>
    </dsp:sp>
    <dsp:sp modelId="{1CB2E702-9915-4641-95B8-3A6A041E570E}">
      <dsp:nvSpPr>
        <dsp:cNvPr id="0" name=""/>
        <dsp:cNvSpPr/>
      </dsp:nvSpPr>
      <dsp:spPr>
        <a:xfrm>
          <a:off x="0" y="2130077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 dirty="0"/>
        </a:p>
      </dsp:txBody>
      <dsp:txXfrm>
        <a:off x="0" y="2130077"/>
        <a:ext cx="8229600" cy="597248"/>
      </dsp:txXfrm>
    </dsp:sp>
    <dsp:sp modelId="{0BC4C270-430C-43CD-8783-634B17E5AF5B}">
      <dsp:nvSpPr>
        <dsp:cNvPr id="0" name=""/>
        <dsp:cNvSpPr/>
      </dsp:nvSpPr>
      <dsp:spPr>
        <a:xfrm>
          <a:off x="0" y="2770525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C’è poi il problema sociale della </a:t>
          </a:r>
          <a:r>
            <a:rPr lang="it-IT" sz="1500" b="1" kern="1200" dirty="0" err="1" smtClean="0"/>
            <a:t>Finmek</a:t>
          </a:r>
          <a:r>
            <a:rPr lang="it-IT" sz="1500" b="1" kern="1200" dirty="0" smtClean="0"/>
            <a:t> SpA di Sulmona, che però non è coperta da alcun accordo di mobilità con aggancio alla pensione:</a:t>
          </a:r>
          <a:endParaRPr lang="it-IT" sz="1500" kern="1200" dirty="0"/>
        </a:p>
      </dsp:txBody>
      <dsp:txXfrm>
        <a:off x="0" y="2770525"/>
        <a:ext cx="8229600" cy="597248"/>
      </dsp:txXfrm>
    </dsp:sp>
    <dsp:sp modelId="{9FBE6D37-578E-4B3F-8C95-19CAFEF8E8A6}">
      <dsp:nvSpPr>
        <dsp:cNvPr id="0" name=""/>
        <dsp:cNvSpPr/>
      </dsp:nvSpPr>
      <dsp:spPr>
        <a:xfrm>
          <a:off x="0" y="3410974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FINMEK </a:t>
          </a:r>
          <a:r>
            <a:rPr lang="it-IT" sz="2400" b="1" kern="1200" dirty="0" err="1" smtClean="0"/>
            <a:t>S.P.A.</a:t>
          </a:r>
          <a:r>
            <a:rPr lang="it-IT" sz="2400" b="1" kern="1200" dirty="0" smtClean="0"/>
            <a:t> </a:t>
          </a:r>
          <a:r>
            <a:rPr lang="it-IT" sz="2400" b="1" kern="1200" dirty="0" err="1" smtClean="0"/>
            <a:t>DI</a:t>
          </a:r>
          <a:r>
            <a:rPr lang="it-IT" sz="2400" b="1" kern="1200" dirty="0" smtClean="0"/>
            <a:t> SULMONA</a:t>
          </a:r>
          <a:endParaRPr lang="it-IT" sz="2400" kern="1200" dirty="0"/>
        </a:p>
      </dsp:txBody>
      <dsp:txXfrm>
        <a:off x="0" y="3410974"/>
        <a:ext cx="8229600" cy="597248"/>
      </dsp:txXfrm>
    </dsp:sp>
    <dsp:sp modelId="{1EA6FB2B-057D-4B2C-B110-1EB28E477E5A}">
      <dsp:nvSpPr>
        <dsp:cNvPr id="0" name=""/>
        <dsp:cNvSpPr/>
      </dsp:nvSpPr>
      <dsp:spPr>
        <a:xfrm>
          <a:off x="0" y="4051422"/>
          <a:ext cx="8229600" cy="597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Addetti interessati </a:t>
          </a:r>
          <a:r>
            <a:rPr lang="it-IT" sz="1500" b="1" kern="1200" dirty="0" smtClean="0"/>
            <a:t>120</a:t>
          </a:r>
          <a:r>
            <a:rPr lang="it-IT" sz="1500" kern="1200" dirty="0" smtClean="0"/>
            <a:t> circa, in </a:t>
          </a:r>
          <a:r>
            <a:rPr lang="it-IT" sz="1500" kern="1200" dirty="0" err="1" smtClean="0"/>
            <a:t>cigs</a:t>
          </a:r>
          <a:r>
            <a:rPr lang="it-IT" sz="1500" kern="1200" dirty="0" smtClean="0"/>
            <a:t> fino ad ottobre 2012, azienda posta in legge Marzano (messa in liquidazione), non è stato fatto alcun accordo di mobilità.</a:t>
          </a:r>
          <a:endParaRPr lang="it-IT" sz="1500" kern="1200" dirty="0"/>
        </a:p>
      </dsp:txBody>
      <dsp:txXfrm>
        <a:off x="0" y="4051422"/>
        <a:ext cx="8229600" cy="597248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494FB2-43CC-40A5-A1D6-2C5B87DE0CBE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</a:rPr>
            <a:t>Europa: no al suicidio dell’Europa </a:t>
          </a:r>
          <a:r>
            <a:rPr lang="it-IT" sz="2100" b="1" i="1" kern="1200" dirty="0" smtClean="0">
              <a:solidFill>
                <a:schemeClr val="bg1"/>
              </a:solidFill>
            </a:rPr>
            <a:t>(cit. da Paul </a:t>
          </a:r>
          <a:r>
            <a:rPr lang="it-IT" sz="2100" b="1" i="1" kern="1200" dirty="0" err="1" smtClean="0">
              <a:solidFill>
                <a:schemeClr val="bg1"/>
              </a:solidFill>
            </a:rPr>
            <a:t>Krugman</a:t>
          </a:r>
          <a:r>
            <a:rPr lang="it-IT" sz="2100" b="1" i="1" kern="1200" dirty="0" smtClean="0">
              <a:solidFill>
                <a:schemeClr val="bg1"/>
              </a:solidFill>
            </a:rPr>
            <a:t>)</a:t>
          </a:r>
          <a:endParaRPr lang="it-IT" sz="2100" b="1" i="1" kern="1200" dirty="0">
            <a:solidFill>
              <a:schemeClr val="bg1"/>
            </a:solidFill>
          </a:endParaRPr>
        </a:p>
      </dsp:txBody>
      <dsp:txXfrm>
        <a:off x="3119088" y="531800"/>
        <a:ext cx="1991423" cy="1222010"/>
      </dsp:txXfrm>
    </dsp:sp>
    <dsp:sp modelId="{733467D1-15B5-4046-8181-1B68F4DAAD40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</a:rPr>
            <a:t>Italia: rigore, equità, </a:t>
          </a:r>
          <a:r>
            <a:rPr lang="it-IT" sz="2100" b="1" kern="1200" dirty="0" smtClean="0">
              <a:solidFill>
                <a:schemeClr val="bg1"/>
              </a:solidFill>
            </a:rPr>
            <a:t>crescita … </a:t>
          </a:r>
          <a:r>
            <a:rPr lang="it-IT" sz="2100" b="1" i="1" kern="1200" dirty="0" smtClean="0">
              <a:solidFill>
                <a:schemeClr val="bg1"/>
              </a:solidFill>
            </a:rPr>
            <a:t>(cit. da Mario Monti)</a:t>
          </a:r>
          <a:endParaRPr lang="it-IT" sz="2100" b="1" i="1" kern="1200" dirty="0">
            <a:solidFill>
              <a:schemeClr val="bg1"/>
            </a:solidFill>
          </a:endParaRPr>
        </a:p>
      </dsp:txBody>
      <dsp:txXfrm>
        <a:off x="4567396" y="2455334"/>
        <a:ext cx="1629346" cy="1493567"/>
      </dsp:txXfrm>
    </dsp:sp>
    <dsp:sp modelId="{6EFD7248-3DF0-4D91-BB90-9267B17404CC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bg1"/>
              </a:solidFill>
            </a:rPr>
            <a:t>Abruzzo: ricostruzione e sviluppo</a:t>
          </a:r>
          <a:endParaRPr lang="it-IT" sz="2100" b="1" kern="1200" dirty="0">
            <a:solidFill>
              <a:schemeClr val="bg1"/>
            </a:solidFill>
          </a:endParaRPr>
        </a:p>
      </dsp:txBody>
      <dsp:txXfrm>
        <a:off x="2032857" y="2455334"/>
        <a:ext cx="1629346" cy="1493567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B7ABAB-5CF9-4AF3-A097-A73D45C25CF8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Bene il lavoro in corso sulle aree di crisi (Cratere; Valle </a:t>
          </a:r>
          <a:r>
            <a:rPr lang="it-IT" sz="1800" b="1" kern="1200" dirty="0" err="1" smtClean="0"/>
            <a:t>Peligna</a:t>
          </a:r>
          <a:r>
            <a:rPr lang="it-IT" sz="1800" b="1" kern="1200" dirty="0" smtClean="0"/>
            <a:t>; </a:t>
          </a:r>
          <a:r>
            <a:rPr lang="it-IT" sz="1800" b="1" kern="1200" dirty="0" err="1" smtClean="0"/>
            <a:t>Val</a:t>
          </a:r>
          <a:r>
            <a:rPr lang="it-IT" sz="1800" b="1" kern="1200" dirty="0" smtClean="0"/>
            <a:t> Vibrata; </a:t>
          </a:r>
          <a:r>
            <a:rPr lang="it-IT" sz="1800" b="1" kern="1200" dirty="0" err="1" smtClean="0"/>
            <a:t>Val</a:t>
          </a:r>
          <a:r>
            <a:rPr lang="it-IT" sz="1800" b="1" kern="1200" dirty="0" smtClean="0"/>
            <a:t>  Pescara; </a:t>
          </a:r>
          <a:r>
            <a:rPr lang="it-IT" sz="1800" b="1" kern="1200" dirty="0" err="1" smtClean="0"/>
            <a:t>Val</a:t>
          </a:r>
          <a:r>
            <a:rPr lang="it-IT" sz="1800" b="1" kern="1200" dirty="0" smtClean="0"/>
            <a:t> </a:t>
          </a:r>
          <a:r>
            <a:rPr lang="it-IT" sz="1800" b="1" kern="1200" dirty="0" err="1" smtClean="0"/>
            <a:t>Sinello</a:t>
          </a:r>
          <a:r>
            <a:rPr lang="it-IT" sz="1800" b="1" kern="1200" dirty="0" smtClean="0"/>
            <a:t>), con possibilità di rimodulare il FAS a sostegno degli obiettivi dei Piani di Rilancio d’Area.</a:t>
          </a:r>
          <a:endParaRPr lang="it-IT" sz="1800" b="1" kern="1200" dirty="0"/>
        </a:p>
      </dsp:txBody>
      <dsp:txXfrm rot="16200000">
        <a:off x="702" y="261838"/>
        <a:ext cx="4002285" cy="4002285"/>
      </dsp:txXfrm>
    </dsp:sp>
    <dsp:sp modelId="{8675560A-D93C-44B7-A01C-81BE3267AA4D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Integrare la dimensione territoriale delle aree con quella delle aziende.</a:t>
          </a:r>
          <a:endParaRPr lang="it-IT" sz="2800" b="1" kern="1200" dirty="0"/>
        </a:p>
      </dsp:txBody>
      <dsp:txXfrm rot="5400000">
        <a:off x="4226611" y="261838"/>
        <a:ext cx="4002285" cy="4002285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7F3EB8-4003-4D22-9DAC-CCFE2BE2533B}">
      <dsp:nvSpPr>
        <dsp:cNvPr id="0" name=""/>
        <dsp:cNvSpPr/>
      </dsp:nvSpPr>
      <dsp:spPr>
        <a:xfrm>
          <a:off x="298380" y="386"/>
          <a:ext cx="7406491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i="1" kern="1200" dirty="0" smtClean="0"/>
            <a:t>Dall’Indagine semestrale sull’Industria abruzzese di Confindustria Abruzzo – secondo semestre 2011:</a:t>
          </a:r>
          <a:endParaRPr lang="it-IT" sz="1700" kern="1200" dirty="0"/>
        </a:p>
      </dsp:txBody>
      <dsp:txXfrm>
        <a:off x="298380" y="386"/>
        <a:ext cx="7406491" cy="619888"/>
      </dsp:txXfrm>
    </dsp:sp>
    <dsp:sp modelId="{F94CD35A-4418-45CE-9799-08E35E18F6B5}">
      <dsp:nvSpPr>
        <dsp:cNvPr id="0" name=""/>
        <dsp:cNvSpPr/>
      </dsp:nvSpPr>
      <dsp:spPr>
        <a:xfrm>
          <a:off x="298380" y="651270"/>
          <a:ext cx="7488824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Export: +1,4% (sul IV trimestre 2011)</a:t>
          </a:r>
          <a:endParaRPr lang="it-IT" sz="2800" kern="1200" dirty="0"/>
        </a:p>
      </dsp:txBody>
      <dsp:txXfrm>
        <a:off x="298380" y="651270"/>
        <a:ext cx="7488824" cy="619888"/>
      </dsp:txXfrm>
    </dsp:sp>
    <dsp:sp modelId="{3B6A4484-15FF-4A01-92B6-6741CFD81B55}">
      <dsp:nvSpPr>
        <dsp:cNvPr id="0" name=""/>
        <dsp:cNvSpPr/>
      </dsp:nvSpPr>
      <dsp:spPr>
        <a:xfrm>
          <a:off x="298380" y="1302153"/>
          <a:ext cx="7488824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Quota export Abruzzo su export Italia: +0,1%</a:t>
          </a:r>
          <a:endParaRPr lang="it-IT" sz="2800" kern="1200" dirty="0"/>
        </a:p>
      </dsp:txBody>
      <dsp:txXfrm>
        <a:off x="298380" y="1302153"/>
        <a:ext cx="7488824" cy="619888"/>
      </dsp:txXfrm>
    </dsp:sp>
    <dsp:sp modelId="{CE936541-54E8-4747-B614-C81EFE2711CA}">
      <dsp:nvSpPr>
        <dsp:cNvPr id="0" name=""/>
        <dsp:cNvSpPr/>
      </dsp:nvSpPr>
      <dsp:spPr>
        <a:xfrm>
          <a:off x="298380" y="1953037"/>
          <a:ext cx="7488824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Fiducia delle imprese: -5,20%</a:t>
          </a:r>
          <a:endParaRPr lang="it-IT" sz="2800" kern="1200" dirty="0"/>
        </a:p>
      </dsp:txBody>
      <dsp:txXfrm>
        <a:off x="298380" y="1953037"/>
        <a:ext cx="7488824" cy="619888"/>
      </dsp:txXfrm>
    </dsp:sp>
    <dsp:sp modelId="{D19FCA7C-BE70-4E72-9C4A-39EFC403AA8A}">
      <dsp:nvSpPr>
        <dsp:cNvPr id="0" name=""/>
        <dsp:cNvSpPr/>
      </dsp:nvSpPr>
      <dsp:spPr>
        <a:xfrm>
          <a:off x="298380" y="2603920"/>
          <a:ext cx="7488824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Fiducia dei consumatori: -10,90%</a:t>
          </a:r>
          <a:endParaRPr lang="it-IT" sz="2800" kern="1200" dirty="0"/>
        </a:p>
      </dsp:txBody>
      <dsp:txXfrm>
        <a:off x="298380" y="2603920"/>
        <a:ext cx="7488824" cy="619888"/>
      </dsp:txXfrm>
    </dsp:sp>
    <dsp:sp modelId="{0EFBE397-C86F-40CC-B0EA-FE389634F2B5}">
      <dsp:nvSpPr>
        <dsp:cNvPr id="0" name=""/>
        <dsp:cNvSpPr/>
      </dsp:nvSpPr>
      <dsp:spPr>
        <a:xfrm>
          <a:off x="298380" y="3254803"/>
          <a:ext cx="7488824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Demografia delle imprese: -137</a:t>
          </a:r>
          <a:endParaRPr lang="it-IT" sz="2800" kern="1200" dirty="0"/>
        </a:p>
      </dsp:txBody>
      <dsp:txXfrm>
        <a:off x="298380" y="3254803"/>
        <a:ext cx="7488824" cy="619888"/>
      </dsp:txXfrm>
    </dsp:sp>
    <dsp:sp modelId="{C6C686C4-02EB-42B1-89E8-6BBF854B1507}">
      <dsp:nvSpPr>
        <dsp:cNvPr id="0" name=""/>
        <dsp:cNvSpPr/>
      </dsp:nvSpPr>
      <dsp:spPr>
        <a:xfrm>
          <a:off x="298380" y="3905687"/>
          <a:ext cx="7632838" cy="619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Per la crescita, non basta l’export, ci vuole la ripresa dei consumi interni</a:t>
          </a:r>
          <a:endParaRPr lang="it-IT" sz="1800" b="1" kern="1200" dirty="0"/>
        </a:p>
      </dsp:txBody>
      <dsp:txXfrm>
        <a:off x="298380" y="3905687"/>
        <a:ext cx="7632838" cy="6198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AECBF0-D56A-4A93-A0DB-7F9745E45E9F}">
      <dsp:nvSpPr>
        <dsp:cNvPr id="0" name=""/>
        <dsp:cNvSpPr/>
      </dsp:nvSpPr>
      <dsp:spPr>
        <a:xfrm>
          <a:off x="552" y="1"/>
          <a:ext cx="2405992" cy="4525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Metalmeccanico: la metà (</a:t>
          </a:r>
          <a:r>
            <a:rPr lang="it-IT" sz="2600" b="1" kern="1200" dirty="0" smtClean="0"/>
            <a:t>51 </a:t>
          </a:r>
          <a:r>
            <a:rPr lang="it-IT" sz="2600" kern="1200" dirty="0" smtClean="0"/>
            <a:t>aziende; </a:t>
          </a:r>
          <a:r>
            <a:rPr lang="it-IT" sz="2600" b="1" kern="1200" dirty="0" smtClean="0"/>
            <a:t>11.700</a:t>
          </a:r>
          <a:r>
            <a:rPr lang="it-IT" sz="2600" kern="1200" dirty="0" smtClean="0"/>
            <a:t> occupati; </a:t>
          </a:r>
          <a:r>
            <a:rPr lang="it-IT" sz="2600" b="1" kern="1200" dirty="0" smtClean="0"/>
            <a:t>3.300</a:t>
          </a:r>
          <a:r>
            <a:rPr lang="it-IT" sz="2600" kern="1200" dirty="0" smtClean="0"/>
            <a:t> posti a rischio o già persi).</a:t>
          </a:r>
          <a:endParaRPr lang="it-IT" sz="2600" kern="1200" dirty="0"/>
        </a:p>
      </dsp:txBody>
      <dsp:txXfrm>
        <a:off x="552" y="1"/>
        <a:ext cx="2405992" cy="4525960"/>
      </dsp:txXfrm>
    </dsp:sp>
    <dsp:sp modelId="{658A4018-55E4-45E2-9D49-964F2E9B7E60}">
      <dsp:nvSpPr>
        <dsp:cNvPr id="0" name=""/>
        <dsp:cNvSpPr/>
      </dsp:nvSpPr>
      <dsp:spPr>
        <a:xfrm>
          <a:off x="2911803" y="1"/>
          <a:ext cx="2405992" cy="36935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Chimico: </a:t>
          </a:r>
          <a:r>
            <a:rPr lang="it-IT" sz="2600" b="1" kern="1200" dirty="0" smtClean="0"/>
            <a:t>9</a:t>
          </a:r>
          <a:r>
            <a:rPr lang="it-IT" sz="2600" kern="1200" dirty="0" smtClean="0"/>
            <a:t> aziende; </a:t>
          </a:r>
          <a:r>
            <a:rPr lang="it-IT" sz="2600" b="1" kern="1200" dirty="0" smtClean="0"/>
            <a:t>3.400</a:t>
          </a:r>
          <a:r>
            <a:rPr lang="it-IT" sz="2600" kern="1200" dirty="0" smtClean="0"/>
            <a:t> occupati; </a:t>
          </a:r>
          <a:r>
            <a:rPr lang="it-IT" sz="2600" b="1" kern="1200" dirty="0" smtClean="0"/>
            <a:t>119</a:t>
          </a:r>
          <a:r>
            <a:rPr lang="it-IT" sz="2600" kern="1200" dirty="0" smtClean="0"/>
            <a:t> posti a rischio o persi (Chieti e Pescara).</a:t>
          </a:r>
          <a:endParaRPr lang="it-IT" sz="2600" kern="1200" dirty="0"/>
        </a:p>
      </dsp:txBody>
      <dsp:txXfrm>
        <a:off x="2911803" y="1"/>
        <a:ext cx="2405992" cy="3693547"/>
      </dsp:txXfrm>
    </dsp:sp>
    <dsp:sp modelId="{4B5ED8C2-29A1-4B26-87D2-91891180D3B6}">
      <dsp:nvSpPr>
        <dsp:cNvPr id="0" name=""/>
        <dsp:cNvSpPr/>
      </dsp:nvSpPr>
      <dsp:spPr>
        <a:xfrm>
          <a:off x="5823054" y="1"/>
          <a:ext cx="2405992" cy="3549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Tessile: </a:t>
          </a:r>
          <a:r>
            <a:rPr lang="it-IT" sz="2600" b="1" kern="1200" dirty="0" smtClean="0"/>
            <a:t>8</a:t>
          </a:r>
          <a:r>
            <a:rPr lang="it-IT" sz="2600" kern="1200" dirty="0" smtClean="0"/>
            <a:t> aziende; </a:t>
          </a:r>
          <a:r>
            <a:rPr lang="it-IT" sz="2600" b="1" kern="1200" dirty="0" smtClean="0"/>
            <a:t>1.920</a:t>
          </a:r>
          <a:r>
            <a:rPr lang="it-IT" sz="2600" kern="1200" dirty="0" smtClean="0"/>
            <a:t> occupati; oltre </a:t>
          </a:r>
          <a:r>
            <a:rPr lang="it-IT" sz="2600" b="1" kern="1200" dirty="0" smtClean="0"/>
            <a:t>1.000</a:t>
          </a:r>
          <a:r>
            <a:rPr lang="it-IT" sz="2600" kern="1200" dirty="0" smtClean="0"/>
            <a:t> posti a rischio o perduti.</a:t>
          </a:r>
          <a:endParaRPr lang="it-IT" sz="2600" kern="1200" dirty="0"/>
        </a:p>
      </dsp:txBody>
      <dsp:txXfrm>
        <a:off x="5823054" y="1"/>
        <a:ext cx="2405992" cy="354952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0365EB-903E-4EB0-AC73-172CAF3461C1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5DE63-929D-45F3-BEEB-9D6A66A24369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>
            <a:solidFill>
              <a:schemeClr val="tx2"/>
            </a:solidFill>
          </a:endParaRPr>
        </a:p>
      </dsp:txBody>
      <dsp:txXfrm>
        <a:off x="2262981" y="0"/>
        <a:ext cx="5966618" cy="724154"/>
      </dsp:txXfrm>
    </dsp:sp>
    <dsp:sp modelId="{9F2DE1BA-E1D4-4C80-8136-66E1807FE905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98E30-C9D3-4A3A-84FE-0A959C8C0D3F}">
      <dsp:nvSpPr>
        <dsp:cNvPr id="0" name=""/>
        <dsp:cNvSpPr/>
      </dsp:nvSpPr>
      <dsp:spPr>
        <a:xfrm>
          <a:off x="2262981" y="724154"/>
          <a:ext cx="59666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2"/>
              </a:solidFill>
            </a:rPr>
            <a:t>L’Aquila</a:t>
          </a:r>
          <a:r>
            <a:rPr lang="it-IT" sz="2000" kern="1200" dirty="0" smtClean="0">
              <a:solidFill>
                <a:schemeClr val="tx2"/>
              </a:solidFill>
            </a:rPr>
            <a:t> 17 aziende; occupati 2.092; posti a rischio o perduti </a:t>
          </a:r>
          <a:r>
            <a:rPr lang="it-IT" sz="2000" b="1" kern="1200" dirty="0" smtClean="0">
              <a:solidFill>
                <a:schemeClr val="tx2"/>
              </a:solidFill>
            </a:rPr>
            <a:t>849</a:t>
          </a:r>
          <a:endParaRPr lang="it-IT" sz="2000" kern="1200" dirty="0">
            <a:solidFill>
              <a:schemeClr val="tx2"/>
            </a:solidFill>
          </a:endParaRPr>
        </a:p>
      </dsp:txBody>
      <dsp:txXfrm>
        <a:off x="2262981" y="724154"/>
        <a:ext cx="5966618" cy="724154"/>
      </dsp:txXfrm>
    </dsp:sp>
    <dsp:sp modelId="{61D0159E-F97A-4502-95F9-8821B8FD6449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88ED1C-8F88-4FB0-B390-26FDD51FADC8}">
      <dsp:nvSpPr>
        <dsp:cNvPr id="0" name=""/>
        <dsp:cNvSpPr/>
      </dsp:nvSpPr>
      <dsp:spPr>
        <a:xfrm>
          <a:off x="2262981" y="1448308"/>
          <a:ext cx="59666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2"/>
              </a:solidFill>
            </a:rPr>
            <a:t>Pescara</a:t>
          </a:r>
          <a:r>
            <a:rPr lang="it-IT" sz="2000" kern="1200" dirty="0" smtClean="0">
              <a:solidFill>
                <a:schemeClr val="tx2"/>
              </a:solidFill>
            </a:rPr>
            <a:t> 16 aziende; occupati 1.234; posti a rischio o perduti </a:t>
          </a:r>
          <a:r>
            <a:rPr lang="it-IT" sz="2000" b="1" kern="1200" dirty="0" smtClean="0">
              <a:solidFill>
                <a:schemeClr val="tx2"/>
              </a:solidFill>
            </a:rPr>
            <a:t>1.069</a:t>
          </a:r>
          <a:endParaRPr lang="it-IT" sz="2000" kern="1200" dirty="0">
            <a:solidFill>
              <a:schemeClr val="tx2"/>
            </a:solidFill>
          </a:endParaRPr>
        </a:p>
      </dsp:txBody>
      <dsp:txXfrm>
        <a:off x="2262981" y="1448308"/>
        <a:ext cx="5966618" cy="724154"/>
      </dsp:txXfrm>
    </dsp:sp>
    <dsp:sp modelId="{2C60B883-BEED-48AE-9047-EB29F59A68C7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AE2C8-A989-4F94-8991-2DA02639416C}">
      <dsp:nvSpPr>
        <dsp:cNvPr id="0" name=""/>
        <dsp:cNvSpPr/>
      </dsp:nvSpPr>
      <dsp:spPr>
        <a:xfrm>
          <a:off x="2262981" y="2172462"/>
          <a:ext cx="59666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2"/>
              </a:solidFill>
            </a:rPr>
            <a:t>Chieti</a:t>
          </a:r>
          <a:r>
            <a:rPr lang="it-IT" sz="2000" kern="1200" dirty="0" smtClean="0">
              <a:solidFill>
                <a:schemeClr val="tx2"/>
              </a:solidFill>
            </a:rPr>
            <a:t> 14 aziende; occupati 7.677; posti a rischio o perduti </a:t>
          </a:r>
          <a:r>
            <a:rPr lang="it-IT" sz="2000" b="1" kern="1200" dirty="0" smtClean="0">
              <a:solidFill>
                <a:schemeClr val="tx2"/>
              </a:solidFill>
            </a:rPr>
            <a:t>710</a:t>
          </a:r>
          <a:endParaRPr lang="it-IT" sz="2000" b="1" kern="1200" dirty="0">
            <a:solidFill>
              <a:schemeClr val="tx2"/>
            </a:solidFill>
          </a:endParaRPr>
        </a:p>
      </dsp:txBody>
      <dsp:txXfrm>
        <a:off x="2262981" y="2172462"/>
        <a:ext cx="5966618" cy="724154"/>
      </dsp:txXfrm>
    </dsp:sp>
    <dsp:sp modelId="{DF797C11-DA91-4B43-8828-FB89A6BA251C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6E9BB-144D-4246-A350-CDAF9FA113C8}">
      <dsp:nvSpPr>
        <dsp:cNvPr id="0" name=""/>
        <dsp:cNvSpPr/>
      </dsp:nvSpPr>
      <dsp:spPr>
        <a:xfrm>
          <a:off x="2262981" y="2896616"/>
          <a:ext cx="59666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2"/>
              </a:solidFill>
            </a:rPr>
            <a:t>Teramo</a:t>
          </a:r>
          <a:r>
            <a:rPr lang="it-IT" sz="2000" kern="1200" dirty="0" smtClean="0">
              <a:solidFill>
                <a:schemeClr val="tx2"/>
              </a:solidFill>
            </a:rPr>
            <a:t> 5 aziende; occupati 763; posti a rischio o perduti </a:t>
          </a:r>
          <a:r>
            <a:rPr lang="it-IT" sz="2000" b="1" kern="1200" dirty="0" smtClean="0">
              <a:solidFill>
                <a:schemeClr val="tx2"/>
              </a:solidFill>
            </a:rPr>
            <a:t>633</a:t>
          </a:r>
          <a:endParaRPr lang="it-IT" sz="2000" kern="1200" dirty="0">
            <a:solidFill>
              <a:schemeClr val="tx2"/>
            </a:solidFill>
          </a:endParaRPr>
        </a:p>
      </dsp:txBody>
      <dsp:txXfrm>
        <a:off x="2262981" y="2896616"/>
        <a:ext cx="5966618" cy="7241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06EBD-076D-4F50-8BFA-AD1340F2A0ED}">
      <dsp:nvSpPr>
        <dsp:cNvPr id="0" name=""/>
        <dsp:cNvSpPr/>
      </dsp:nvSpPr>
      <dsp:spPr>
        <a:xfrm>
          <a:off x="3291839" y="552"/>
          <a:ext cx="4937760" cy="6961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3CEB3A-09DC-4959-9B83-4BA2F6E7F75F}">
      <dsp:nvSpPr>
        <dsp:cNvPr id="0" name=""/>
        <dsp:cNvSpPr/>
      </dsp:nvSpPr>
      <dsp:spPr>
        <a:xfrm>
          <a:off x="0" y="552"/>
          <a:ext cx="3291840" cy="69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2007 e prima: </a:t>
          </a:r>
          <a:r>
            <a:rPr lang="it-IT" sz="3500" b="1" kern="1200" dirty="0" smtClean="0"/>
            <a:t>6</a:t>
          </a:r>
          <a:endParaRPr lang="it-IT" sz="3500" kern="1200" dirty="0"/>
        </a:p>
      </dsp:txBody>
      <dsp:txXfrm>
        <a:off x="0" y="552"/>
        <a:ext cx="3291840" cy="696132"/>
      </dsp:txXfrm>
    </dsp:sp>
    <dsp:sp modelId="{E679CBC6-5EDF-41FA-A887-4754B893905C}">
      <dsp:nvSpPr>
        <dsp:cNvPr id="0" name=""/>
        <dsp:cNvSpPr/>
      </dsp:nvSpPr>
      <dsp:spPr>
        <a:xfrm>
          <a:off x="3291839" y="766297"/>
          <a:ext cx="4937760" cy="6961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D8E8B-9D86-4B0A-BCFF-DF495F8D1B71}">
      <dsp:nvSpPr>
        <dsp:cNvPr id="0" name=""/>
        <dsp:cNvSpPr/>
      </dsp:nvSpPr>
      <dsp:spPr>
        <a:xfrm>
          <a:off x="0" y="766297"/>
          <a:ext cx="3291840" cy="69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2008: </a:t>
          </a:r>
          <a:r>
            <a:rPr lang="it-IT" sz="3500" b="1" kern="1200" dirty="0" smtClean="0"/>
            <a:t>18</a:t>
          </a:r>
          <a:endParaRPr lang="it-IT" sz="3500" kern="1200" dirty="0"/>
        </a:p>
      </dsp:txBody>
      <dsp:txXfrm>
        <a:off x="0" y="766297"/>
        <a:ext cx="3291840" cy="696132"/>
      </dsp:txXfrm>
    </dsp:sp>
    <dsp:sp modelId="{1DF5BCFE-9BF0-493A-B546-BCCE7584D12D}">
      <dsp:nvSpPr>
        <dsp:cNvPr id="0" name=""/>
        <dsp:cNvSpPr/>
      </dsp:nvSpPr>
      <dsp:spPr>
        <a:xfrm>
          <a:off x="3291839" y="1532042"/>
          <a:ext cx="4937760" cy="6961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5CCB4-7CE5-402F-B8FD-A2B61F3B4201}">
      <dsp:nvSpPr>
        <dsp:cNvPr id="0" name=""/>
        <dsp:cNvSpPr/>
      </dsp:nvSpPr>
      <dsp:spPr>
        <a:xfrm>
          <a:off x="0" y="1532042"/>
          <a:ext cx="3291840" cy="69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2009: </a:t>
          </a:r>
          <a:r>
            <a:rPr lang="it-IT" sz="3500" b="1" u="sng" kern="1200" dirty="0" smtClean="0"/>
            <a:t>24</a:t>
          </a:r>
          <a:endParaRPr lang="it-IT" sz="3500" kern="1200" dirty="0"/>
        </a:p>
      </dsp:txBody>
      <dsp:txXfrm>
        <a:off x="0" y="1532042"/>
        <a:ext cx="3291840" cy="696132"/>
      </dsp:txXfrm>
    </dsp:sp>
    <dsp:sp modelId="{75560E0A-95CD-4CB5-82B4-4C054BE7B747}">
      <dsp:nvSpPr>
        <dsp:cNvPr id="0" name=""/>
        <dsp:cNvSpPr/>
      </dsp:nvSpPr>
      <dsp:spPr>
        <a:xfrm>
          <a:off x="3291839" y="2297788"/>
          <a:ext cx="4937760" cy="6961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1FCC5-56D8-4D4F-9FF9-29AD4AB5C310}">
      <dsp:nvSpPr>
        <dsp:cNvPr id="0" name=""/>
        <dsp:cNvSpPr/>
      </dsp:nvSpPr>
      <dsp:spPr>
        <a:xfrm>
          <a:off x="0" y="2297788"/>
          <a:ext cx="3291840" cy="69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2010: </a:t>
          </a:r>
          <a:r>
            <a:rPr lang="it-IT" sz="3500" b="1" kern="1200" dirty="0" smtClean="0"/>
            <a:t>11</a:t>
          </a:r>
          <a:endParaRPr lang="it-IT" sz="3500" kern="1200" dirty="0"/>
        </a:p>
      </dsp:txBody>
      <dsp:txXfrm>
        <a:off x="0" y="2297788"/>
        <a:ext cx="3291840" cy="696132"/>
      </dsp:txXfrm>
    </dsp:sp>
    <dsp:sp modelId="{ABA465FE-23F7-4806-9BA8-DEA14B755B91}">
      <dsp:nvSpPr>
        <dsp:cNvPr id="0" name=""/>
        <dsp:cNvSpPr/>
      </dsp:nvSpPr>
      <dsp:spPr>
        <a:xfrm>
          <a:off x="3291839" y="3063533"/>
          <a:ext cx="4937760" cy="6961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9EC1B-7EC2-4025-9FB1-51BC87E5E5D2}">
      <dsp:nvSpPr>
        <dsp:cNvPr id="0" name=""/>
        <dsp:cNvSpPr/>
      </dsp:nvSpPr>
      <dsp:spPr>
        <a:xfrm>
          <a:off x="0" y="3063533"/>
          <a:ext cx="3291840" cy="69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2011: </a:t>
          </a:r>
          <a:r>
            <a:rPr lang="it-IT" sz="3500" b="1" u="sng" kern="1200" dirty="0" smtClean="0"/>
            <a:t>28</a:t>
          </a:r>
          <a:endParaRPr lang="it-IT" sz="3500" kern="1200" dirty="0"/>
        </a:p>
      </dsp:txBody>
      <dsp:txXfrm>
        <a:off x="0" y="3063533"/>
        <a:ext cx="3291840" cy="696132"/>
      </dsp:txXfrm>
    </dsp:sp>
    <dsp:sp modelId="{DEAB09D9-543E-4DC6-B366-4014D30EBD4D}">
      <dsp:nvSpPr>
        <dsp:cNvPr id="0" name=""/>
        <dsp:cNvSpPr/>
      </dsp:nvSpPr>
      <dsp:spPr>
        <a:xfrm>
          <a:off x="3291839" y="3829278"/>
          <a:ext cx="4937760" cy="6961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E21FD-50C9-4BE6-8D61-B622D2250FA7}">
      <dsp:nvSpPr>
        <dsp:cNvPr id="0" name=""/>
        <dsp:cNvSpPr/>
      </dsp:nvSpPr>
      <dsp:spPr>
        <a:xfrm>
          <a:off x="0" y="3829278"/>
          <a:ext cx="3291840" cy="69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2012: </a:t>
          </a:r>
          <a:r>
            <a:rPr lang="it-IT" sz="3500" b="1" kern="1200" dirty="0" smtClean="0"/>
            <a:t>8</a:t>
          </a:r>
          <a:endParaRPr lang="it-IT" sz="3500" b="1" kern="1200" dirty="0"/>
        </a:p>
      </dsp:txBody>
      <dsp:txXfrm>
        <a:off x="0" y="3829278"/>
        <a:ext cx="3291840" cy="69613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B562AF-5F0E-4F2C-8270-EE98E93E2A2C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B991E-575B-4285-A53D-70F3D1328196}">
      <dsp:nvSpPr>
        <dsp:cNvPr id="0" name=""/>
        <dsp:cNvSpPr/>
      </dsp:nvSpPr>
      <dsp:spPr>
        <a:xfrm>
          <a:off x="3775352" y="452979"/>
          <a:ext cx="2941875" cy="1776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2"/>
              </a:solidFill>
            </a:rPr>
            <a:t>Calo mercato </a:t>
          </a:r>
          <a:r>
            <a:rPr lang="it-IT" sz="2000" kern="1200" dirty="0" smtClean="0">
              <a:solidFill>
                <a:schemeClr val="tx2"/>
              </a:solidFill>
            </a:rPr>
            <a:t>(</a:t>
          </a:r>
          <a:r>
            <a:rPr lang="it-IT" sz="2000" b="1" kern="1200" dirty="0" smtClean="0">
              <a:solidFill>
                <a:srgbClr val="C00000"/>
              </a:solidFill>
            </a:rPr>
            <a:t>67 aziende</a:t>
          </a:r>
          <a:r>
            <a:rPr lang="it-IT" sz="2000" kern="1200" dirty="0" smtClean="0">
              <a:solidFill>
                <a:schemeClr val="tx2"/>
              </a:solidFill>
            </a:rPr>
            <a:t>) di cui calo mercato + problemi finanziari 9 aziende + problemi societari 4 aziende</a:t>
          </a:r>
          <a:endParaRPr lang="it-IT" sz="2000" kern="1200" dirty="0">
            <a:solidFill>
              <a:schemeClr val="tx2"/>
            </a:solidFill>
          </a:endParaRPr>
        </a:p>
      </dsp:txBody>
      <dsp:txXfrm>
        <a:off x="3775352" y="452979"/>
        <a:ext cx="2941875" cy="1776690"/>
      </dsp:txXfrm>
    </dsp:sp>
    <dsp:sp modelId="{CA08DBCC-563D-48A9-B158-44AE0B821D85}">
      <dsp:nvSpPr>
        <dsp:cNvPr id="0" name=""/>
        <dsp:cNvSpPr/>
      </dsp:nvSpPr>
      <dsp:spPr>
        <a:xfrm>
          <a:off x="3775352" y="2326686"/>
          <a:ext cx="2941875" cy="7761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2"/>
              </a:solidFill>
            </a:rPr>
            <a:t>Concorrenza/competitività/delocalizzazioni</a:t>
          </a:r>
          <a:r>
            <a:rPr lang="it-IT" sz="1400" kern="1200" dirty="0" smtClean="0">
              <a:solidFill>
                <a:schemeClr val="tx2"/>
              </a:solidFill>
            </a:rPr>
            <a:t>: </a:t>
          </a:r>
          <a:r>
            <a:rPr lang="it-IT" sz="1400" b="1" kern="1200" dirty="0" smtClean="0">
              <a:solidFill>
                <a:schemeClr val="tx2"/>
              </a:solidFill>
            </a:rPr>
            <a:t>9</a:t>
          </a:r>
          <a:r>
            <a:rPr lang="it-IT" sz="1400" kern="1200" dirty="0" smtClean="0">
              <a:solidFill>
                <a:schemeClr val="tx2"/>
              </a:solidFill>
            </a:rPr>
            <a:t> aziende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3775352" y="2326686"/>
        <a:ext cx="2941875" cy="776131"/>
      </dsp:txXfrm>
    </dsp:sp>
    <dsp:sp modelId="{53B2D138-81F9-4408-AF2D-B0850E6610E9}">
      <dsp:nvSpPr>
        <dsp:cNvPr id="0" name=""/>
        <dsp:cNvSpPr/>
      </dsp:nvSpPr>
      <dsp:spPr>
        <a:xfrm>
          <a:off x="3775352" y="3199834"/>
          <a:ext cx="2941875" cy="7761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2"/>
              </a:solidFill>
            </a:rPr>
            <a:t>Politiche (aziendali, industriali, novità legislative)</a:t>
          </a:r>
          <a:r>
            <a:rPr lang="it-IT" sz="1400" kern="1200" dirty="0" smtClean="0">
              <a:solidFill>
                <a:schemeClr val="tx2"/>
              </a:solidFill>
            </a:rPr>
            <a:t>: </a:t>
          </a:r>
          <a:r>
            <a:rPr lang="it-IT" sz="1400" b="1" kern="1200" dirty="0" smtClean="0">
              <a:solidFill>
                <a:schemeClr val="tx2"/>
              </a:solidFill>
            </a:rPr>
            <a:t>18</a:t>
          </a:r>
          <a:r>
            <a:rPr lang="it-IT" sz="1400" kern="1200" dirty="0" smtClean="0">
              <a:solidFill>
                <a:schemeClr val="tx2"/>
              </a:solidFill>
            </a:rPr>
            <a:t> aziende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3775352" y="3199834"/>
        <a:ext cx="2941875" cy="77613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F4EC9F-65A2-4FA3-A53D-954D26AAABDB}">
      <dsp:nvSpPr>
        <dsp:cNvPr id="0" name=""/>
        <dsp:cNvSpPr/>
      </dsp:nvSpPr>
      <dsp:spPr>
        <a:xfrm>
          <a:off x="1474737" y="3088"/>
          <a:ext cx="5280124" cy="2112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23495" rIns="0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b="1" kern="1200" dirty="0" smtClean="0"/>
            <a:t>Golden Lady </a:t>
          </a:r>
          <a:r>
            <a:rPr lang="it-IT" sz="3700" kern="1200" dirty="0" smtClean="0"/>
            <a:t>Teramo e Gissi (CH) verso la </a:t>
          </a:r>
          <a:r>
            <a:rPr lang="it-IT" sz="3700" b="1" kern="1200" dirty="0" smtClean="0">
              <a:solidFill>
                <a:srgbClr val="C00000"/>
              </a:solidFill>
            </a:rPr>
            <a:t>Serbia</a:t>
          </a:r>
          <a:endParaRPr lang="it-IT" sz="3700" kern="1200" dirty="0">
            <a:solidFill>
              <a:srgbClr val="C00000"/>
            </a:solidFill>
          </a:endParaRPr>
        </a:p>
      </dsp:txBody>
      <dsp:txXfrm>
        <a:off x="1474737" y="3088"/>
        <a:ext cx="5280124" cy="2112049"/>
      </dsp:txXfrm>
    </dsp:sp>
    <dsp:sp modelId="{780D4E60-1C7A-4E2C-B27A-0E70E2B08316}">
      <dsp:nvSpPr>
        <dsp:cNvPr id="0" name=""/>
        <dsp:cNvSpPr/>
      </dsp:nvSpPr>
      <dsp:spPr>
        <a:xfrm>
          <a:off x="1474737" y="2410824"/>
          <a:ext cx="5280124" cy="2112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23495" rIns="0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b="1" kern="1200" dirty="0" smtClean="0"/>
            <a:t>Industria Tessile </a:t>
          </a:r>
          <a:r>
            <a:rPr lang="it-IT" sz="3700" b="1" kern="1200" dirty="0" err="1" smtClean="0"/>
            <a:t>Vomano</a:t>
          </a:r>
          <a:r>
            <a:rPr lang="it-IT" sz="3700" b="1" kern="1200" dirty="0" smtClean="0"/>
            <a:t> </a:t>
          </a:r>
          <a:r>
            <a:rPr lang="it-IT" sz="3700" kern="1200" dirty="0" smtClean="0"/>
            <a:t>verso la </a:t>
          </a:r>
          <a:r>
            <a:rPr lang="it-IT" sz="3700" b="1" kern="1200" dirty="0" smtClean="0">
              <a:solidFill>
                <a:srgbClr val="C00000"/>
              </a:solidFill>
            </a:rPr>
            <a:t>Tunisia</a:t>
          </a:r>
          <a:endParaRPr lang="it-IT" sz="3700" b="1" kern="1200" dirty="0">
            <a:solidFill>
              <a:srgbClr val="C00000"/>
            </a:solidFill>
          </a:endParaRPr>
        </a:p>
      </dsp:txBody>
      <dsp:txXfrm>
        <a:off x="1474737" y="2410824"/>
        <a:ext cx="5280124" cy="211204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893E45-CA7B-43C7-878B-7FC43BC977AE}">
      <dsp:nvSpPr>
        <dsp:cNvPr id="0" name=""/>
        <dsp:cNvSpPr/>
      </dsp:nvSpPr>
      <dsp:spPr>
        <a:xfrm>
          <a:off x="3834" y="1455"/>
          <a:ext cx="7851547" cy="960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b="1" kern="1200" dirty="0" smtClean="0"/>
            <a:t>GDS</a:t>
          </a:r>
          <a:r>
            <a:rPr lang="it-IT" sz="2700" kern="1200" dirty="0" smtClean="0"/>
            <a:t> (ex Dalmine Resine, già </a:t>
          </a:r>
          <a:r>
            <a:rPr lang="it-IT" sz="2700" kern="1200" dirty="0" err="1" smtClean="0"/>
            <a:t>Restubi</a:t>
          </a:r>
          <a:r>
            <a:rPr lang="it-IT" sz="2700" kern="1200" dirty="0" smtClean="0"/>
            <a:t>), </a:t>
          </a:r>
          <a:r>
            <a:rPr lang="it-IT" sz="2700" kern="1200" dirty="0" err="1" smtClean="0"/>
            <a:t>Fresagrandinaria</a:t>
          </a:r>
          <a:r>
            <a:rPr lang="it-IT" sz="2700" kern="1200" dirty="0" smtClean="0"/>
            <a:t> (CH)</a:t>
          </a:r>
          <a:endParaRPr lang="it-IT" sz="2700" kern="1200" dirty="0"/>
        </a:p>
      </dsp:txBody>
      <dsp:txXfrm>
        <a:off x="3834" y="1455"/>
        <a:ext cx="7851547" cy="960650"/>
      </dsp:txXfrm>
    </dsp:sp>
    <dsp:sp modelId="{8BCDCCD6-51B3-43E5-B482-A123DFC8161B}">
      <dsp:nvSpPr>
        <dsp:cNvPr id="0" name=""/>
        <dsp:cNvSpPr/>
      </dsp:nvSpPr>
      <dsp:spPr>
        <a:xfrm>
          <a:off x="3834" y="1010138"/>
          <a:ext cx="7851547" cy="960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b="1" kern="1200" dirty="0" smtClean="0"/>
            <a:t>Bianchi </a:t>
          </a:r>
          <a:r>
            <a:rPr lang="it-IT" sz="2700" b="1" kern="1200" dirty="0" err="1" smtClean="0"/>
            <a:t>Vending</a:t>
          </a:r>
          <a:r>
            <a:rPr lang="it-IT" sz="2700" b="1" kern="1200" dirty="0" smtClean="0"/>
            <a:t> </a:t>
          </a:r>
          <a:r>
            <a:rPr lang="it-IT" sz="2700" kern="1200" dirty="0" smtClean="0"/>
            <a:t>Città St Angelo (PE) (premiate Bergamo e Latina</a:t>
          </a:r>
          <a:endParaRPr lang="it-IT" sz="2700" kern="1200" dirty="0"/>
        </a:p>
      </dsp:txBody>
      <dsp:txXfrm>
        <a:off x="3834" y="1010138"/>
        <a:ext cx="7851547" cy="960650"/>
      </dsp:txXfrm>
    </dsp:sp>
    <dsp:sp modelId="{1BDC8928-8F4D-40F6-B956-5D9AD9DD9162}">
      <dsp:nvSpPr>
        <dsp:cNvPr id="0" name=""/>
        <dsp:cNvSpPr/>
      </dsp:nvSpPr>
      <dsp:spPr>
        <a:xfrm>
          <a:off x="3834" y="2018821"/>
          <a:ext cx="7851547" cy="960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b="1" kern="1200" dirty="0" smtClean="0"/>
            <a:t>YKK </a:t>
          </a:r>
          <a:r>
            <a:rPr lang="it-IT" sz="2700" b="1" kern="1200" dirty="0" err="1" smtClean="0"/>
            <a:t>Snap</a:t>
          </a:r>
          <a:r>
            <a:rPr lang="it-IT" sz="2700" b="1" kern="1200" dirty="0" smtClean="0"/>
            <a:t> </a:t>
          </a:r>
          <a:r>
            <a:rPr lang="it-IT" sz="2700" b="1" kern="1200" dirty="0" err="1" smtClean="0"/>
            <a:t>Fasteners</a:t>
          </a:r>
          <a:r>
            <a:rPr lang="it-IT" sz="2700" b="1" kern="1200" dirty="0" smtClean="0"/>
            <a:t> Italia</a:t>
          </a:r>
          <a:r>
            <a:rPr lang="it-IT" sz="2700" kern="1200" dirty="0" smtClean="0"/>
            <a:t>, Colonnella (TE)</a:t>
          </a:r>
          <a:endParaRPr lang="it-IT" sz="2700" kern="1200" dirty="0"/>
        </a:p>
      </dsp:txBody>
      <dsp:txXfrm>
        <a:off x="3834" y="2018821"/>
        <a:ext cx="7851547" cy="96065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6B1CCE-D287-439A-A137-33C86C732EBF}">
      <dsp:nvSpPr>
        <dsp:cNvPr id="0" name=""/>
        <dsp:cNvSpPr/>
      </dsp:nvSpPr>
      <dsp:spPr>
        <a:xfrm>
          <a:off x="1509278" y="998"/>
          <a:ext cx="5162629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Scarsi investimenti dei grandi gruppi pubblici ed </a:t>
          </a:r>
          <a:r>
            <a:rPr lang="it-IT" sz="1600" kern="1200" dirty="0" err="1" smtClean="0"/>
            <a:t>ex-pubblici</a:t>
          </a:r>
          <a:r>
            <a:rPr lang="it-IT" sz="1600" kern="1200" dirty="0" smtClean="0"/>
            <a:t> (es. Telecom </a:t>
          </a:r>
          <a:r>
            <a:rPr lang="it-IT" sz="1600" kern="1200" dirty="0" smtClean="0">
              <a:sym typeface="Wingdings"/>
            </a:rPr>
            <a:t></a:t>
          </a:r>
          <a:r>
            <a:rPr lang="it-IT" sz="1600" kern="1200" dirty="0" smtClean="0"/>
            <a:t> </a:t>
          </a:r>
          <a:r>
            <a:rPr lang="it-IT" sz="1600" b="1" kern="1200" dirty="0" smtClean="0">
              <a:solidFill>
                <a:srgbClr val="C00000"/>
              </a:solidFill>
            </a:rPr>
            <a:t>Sirti</a:t>
          </a:r>
          <a:r>
            <a:rPr lang="it-IT" sz="1600" kern="1200" dirty="0" smtClean="0"/>
            <a:t> Spoltore (PE))</a:t>
          </a:r>
          <a:endParaRPr lang="it-IT" sz="1600" kern="1200" dirty="0"/>
        </a:p>
      </dsp:txBody>
      <dsp:txXfrm>
        <a:off x="1509278" y="998"/>
        <a:ext cx="5162629" cy="577036"/>
      </dsp:txXfrm>
    </dsp:sp>
    <dsp:sp modelId="{3859009C-7FFD-4E9C-A7AE-54F3E8E40929}">
      <dsp:nvSpPr>
        <dsp:cNvPr id="0" name=""/>
        <dsp:cNvSpPr/>
      </dsp:nvSpPr>
      <dsp:spPr>
        <a:xfrm>
          <a:off x="1509278" y="658820"/>
          <a:ext cx="5157291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Crisi di settore TLC </a:t>
          </a:r>
          <a:r>
            <a:rPr lang="it-IT" sz="1600" kern="1200" dirty="0" smtClean="0">
              <a:sym typeface="Wingdings"/>
            </a:rPr>
            <a:t></a:t>
          </a:r>
          <a:r>
            <a:rPr lang="it-IT" sz="1600" kern="1200" dirty="0" smtClean="0"/>
            <a:t> </a:t>
          </a:r>
          <a:r>
            <a:rPr lang="it-IT" sz="1600" b="1" kern="1200" dirty="0" err="1" smtClean="0">
              <a:solidFill>
                <a:srgbClr val="C00000"/>
              </a:solidFill>
            </a:rPr>
            <a:t>Finmek</a:t>
          </a:r>
          <a:r>
            <a:rPr lang="it-IT" sz="1600" kern="1200" dirty="0" smtClean="0"/>
            <a:t> SpA Sulmona (AQ)</a:t>
          </a:r>
          <a:endParaRPr lang="it-IT" sz="1600" kern="1200" dirty="0"/>
        </a:p>
      </dsp:txBody>
      <dsp:txXfrm>
        <a:off x="1509278" y="658820"/>
        <a:ext cx="5157291" cy="577036"/>
      </dsp:txXfrm>
    </dsp:sp>
    <dsp:sp modelId="{0B896AB7-08D8-478E-992C-0399C2BDA1BE}">
      <dsp:nvSpPr>
        <dsp:cNvPr id="0" name=""/>
        <dsp:cNvSpPr/>
      </dsp:nvSpPr>
      <dsp:spPr>
        <a:xfrm>
          <a:off x="1509278" y="1316641"/>
          <a:ext cx="5211042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Scarsi investimenti in ricerca </a:t>
          </a:r>
          <a:r>
            <a:rPr lang="it-IT" sz="1600" kern="1200" dirty="0" smtClean="0">
              <a:sym typeface="Wingdings"/>
            </a:rPr>
            <a:t></a:t>
          </a:r>
          <a:r>
            <a:rPr lang="it-IT" sz="1600" kern="1200" dirty="0" smtClean="0"/>
            <a:t> Consorzio </a:t>
          </a:r>
          <a:r>
            <a:rPr lang="it-IT" sz="1600" b="1" kern="1200" dirty="0" smtClean="0">
              <a:solidFill>
                <a:srgbClr val="C00000"/>
              </a:solidFill>
            </a:rPr>
            <a:t>Mario Negri Sud </a:t>
          </a:r>
          <a:r>
            <a:rPr lang="it-IT" sz="1600" kern="1200" dirty="0" smtClean="0"/>
            <a:t>Santa Maria </a:t>
          </a:r>
          <a:r>
            <a:rPr lang="it-IT" sz="1600" kern="1200" dirty="0" err="1" smtClean="0"/>
            <a:t>Imbaro</a:t>
          </a:r>
          <a:r>
            <a:rPr lang="it-IT" sz="1600" kern="1200" dirty="0" smtClean="0"/>
            <a:t> (CH)</a:t>
          </a:r>
          <a:endParaRPr lang="it-IT" sz="1600" kern="1200" dirty="0"/>
        </a:p>
      </dsp:txBody>
      <dsp:txXfrm>
        <a:off x="1509278" y="1316641"/>
        <a:ext cx="5211042" cy="577036"/>
      </dsp:txXfrm>
    </dsp:sp>
    <dsp:sp modelId="{2360284F-D87E-4D75-9C74-6FFA6EFABF5B}">
      <dsp:nvSpPr>
        <dsp:cNvPr id="0" name=""/>
        <dsp:cNvSpPr/>
      </dsp:nvSpPr>
      <dsp:spPr>
        <a:xfrm>
          <a:off x="1509278" y="1974463"/>
          <a:ext cx="5108863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Deindustrializzazione </a:t>
          </a:r>
          <a:r>
            <a:rPr lang="it-IT" sz="1600" kern="1200" dirty="0" smtClean="0">
              <a:sym typeface="Wingdings" pitchFamily="2" charset="2"/>
            </a:rPr>
            <a:t> </a:t>
          </a:r>
          <a:r>
            <a:rPr lang="it-IT" sz="1600" b="1" kern="1200" dirty="0" smtClean="0">
              <a:solidFill>
                <a:srgbClr val="C00000"/>
              </a:solidFill>
              <a:sym typeface="Wingdings" pitchFamily="2" charset="2"/>
            </a:rPr>
            <a:t>Polo Chimico di Bussi </a:t>
          </a:r>
          <a:r>
            <a:rPr lang="it-IT" sz="1600" kern="1200" dirty="0" smtClean="0">
              <a:sym typeface="Wingdings" pitchFamily="2" charset="2"/>
            </a:rPr>
            <a:t>(PE</a:t>
          </a:r>
          <a:r>
            <a:rPr lang="it-IT" sz="1600" b="0" kern="1200" dirty="0" smtClean="0">
              <a:solidFill>
                <a:schemeClr val="bg1"/>
              </a:solidFill>
              <a:sym typeface="Wingdings" pitchFamily="2" charset="2"/>
            </a:rPr>
            <a:t>); </a:t>
          </a:r>
          <a:r>
            <a:rPr lang="it-IT" sz="1600" b="1" kern="1200" dirty="0" smtClean="0">
              <a:solidFill>
                <a:srgbClr val="C00000"/>
              </a:solidFill>
              <a:sym typeface="Wingdings" pitchFamily="2" charset="2"/>
            </a:rPr>
            <a:t>Cartiera Burgo </a:t>
          </a:r>
          <a:r>
            <a:rPr lang="it-IT" sz="1600" kern="1200" dirty="0" smtClean="0">
              <a:sym typeface="Wingdings" pitchFamily="2" charset="2"/>
            </a:rPr>
            <a:t>(CH); </a:t>
          </a:r>
          <a:endParaRPr lang="it-IT" sz="1600" kern="1200" dirty="0"/>
        </a:p>
      </dsp:txBody>
      <dsp:txXfrm>
        <a:off x="1509278" y="1974463"/>
        <a:ext cx="5108863" cy="577036"/>
      </dsp:txXfrm>
    </dsp:sp>
    <dsp:sp modelId="{A3734C03-E49C-4323-9969-5329FE815460}">
      <dsp:nvSpPr>
        <dsp:cNvPr id="0" name=""/>
        <dsp:cNvSpPr/>
      </dsp:nvSpPr>
      <dsp:spPr>
        <a:xfrm>
          <a:off x="1509278" y="2632284"/>
          <a:ext cx="5211042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Politiche nazionali sull’energia </a:t>
          </a:r>
          <a:r>
            <a:rPr lang="it-IT" sz="1600" kern="1200" dirty="0" smtClean="0">
              <a:sym typeface="Wingdings" pitchFamily="2" charset="2"/>
            </a:rPr>
            <a:t> </a:t>
          </a:r>
          <a:r>
            <a:rPr lang="it-IT" sz="1600" b="1" kern="1200" dirty="0" smtClean="0">
              <a:solidFill>
                <a:srgbClr val="C00000"/>
              </a:solidFill>
              <a:sym typeface="Wingdings" pitchFamily="2" charset="2"/>
            </a:rPr>
            <a:t>OMA</a:t>
          </a:r>
          <a:r>
            <a:rPr lang="it-IT" sz="1600" kern="1200" dirty="0" smtClean="0">
              <a:sym typeface="Wingdings" pitchFamily="2" charset="2"/>
            </a:rPr>
            <a:t> </a:t>
          </a:r>
          <a:r>
            <a:rPr lang="it-IT" sz="1600" kern="1200" dirty="0" err="1" smtClean="0">
              <a:sym typeface="Wingdings" pitchFamily="2" charset="2"/>
            </a:rPr>
            <a:t>Castiglione</a:t>
          </a:r>
          <a:r>
            <a:rPr lang="it-IT" sz="1600" kern="1200" dirty="0" smtClean="0">
              <a:sym typeface="Wingdings" pitchFamily="2" charset="2"/>
            </a:rPr>
            <a:t> a </a:t>
          </a:r>
          <a:r>
            <a:rPr lang="it-IT" sz="1600" kern="1200" dirty="0" err="1" smtClean="0">
              <a:sym typeface="Wingdings" pitchFamily="2" charset="2"/>
            </a:rPr>
            <a:t>Casauria</a:t>
          </a:r>
          <a:r>
            <a:rPr lang="it-IT" sz="1600" kern="1200" dirty="0" smtClean="0">
              <a:sym typeface="Wingdings" pitchFamily="2" charset="2"/>
            </a:rPr>
            <a:t> (PE)</a:t>
          </a:r>
          <a:endParaRPr lang="it-IT" sz="1600" kern="1200" dirty="0"/>
        </a:p>
      </dsp:txBody>
      <dsp:txXfrm>
        <a:off x="1509278" y="2632284"/>
        <a:ext cx="5211042" cy="577036"/>
      </dsp:txXfrm>
    </dsp:sp>
    <dsp:sp modelId="{510748D3-7F3F-4438-AAB4-EC57D6DE4FC2}">
      <dsp:nvSpPr>
        <dsp:cNvPr id="0" name=""/>
        <dsp:cNvSpPr/>
      </dsp:nvSpPr>
      <dsp:spPr>
        <a:xfrm>
          <a:off x="1509278" y="3290106"/>
          <a:ext cx="5108863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Ecologismo reazionario </a:t>
          </a:r>
          <a:r>
            <a:rPr lang="it-IT" sz="1600" kern="1200" dirty="0" smtClean="0">
              <a:sym typeface="Wingdings" pitchFamily="2" charset="2"/>
            </a:rPr>
            <a:t> </a:t>
          </a:r>
          <a:r>
            <a:rPr lang="it-IT" sz="1600" b="1" kern="1200" dirty="0" smtClean="0">
              <a:solidFill>
                <a:srgbClr val="C00000"/>
              </a:solidFill>
              <a:sym typeface="Wingdings" pitchFamily="2" charset="2"/>
            </a:rPr>
            <a:t>Iniziative Industriali </a:t>
          </a:r>
          <a:r>
            <a:rPr lang="it-IT" sz="1600" kern="1200" dirty="0" smtClean="0">
              <a:sym typeface="Wingdings" pitchFamily="2" charset="2"/>
            </a:rPr>
            <a:t>Ortona (CH); </a:t>
          </a:r>
          <a:r>
            <a:rPr lang="it-IT" sz="1600" b="1" kern="1200" dirty="0" smtClean="0">
              <a:solidFill>
                <a:srgbClr val="C00000"/>
              </a:solidFill>
              <a:sym typeface="Wingdings" pitchFamily="2" charset="2"/>
            </a:rPr>
            <a:t>SOMI</a:t>
          </a:r>
          <a:r>
            <a:rPr lang="it-IT" sz="1600" kern="1200" dirty="0" smtClean="0">
              <a:sym typeface="Wingdings" pitchFamily="2" charset="2"/>
            </a:rPr>
            <a:t> San Valentino in Abruzzo Citeriore (PE)</a:t>
          </a:r>
          <a:endParaRPr lang="it-IT" sz="1600" kern="1200" dirty="0"/>
        </a:p>
      </dsp:txBody>
      <dsp:txXfrm>
        <a:off x="1509278" y="3290106"/>
        <a:ext cx="5108863" cy="577036"/>
      </dsp:txXfrm>
    </dsp:sp>
    <dsp:sp modelId="{4C907084-B640-4F5A-8E4B-E3CA02ABAB94}">
      <dsp:nvSpPr>
        <dsp:cNvPr id="0" name=""/>
        <dsp:cNvSpPr/>
      </dsp:nvSpPr>
      <dsp:spPr>
        <a:xfrm>
          <a:off x="1509278" y="3947927"/>
          <a:ext cx="5184571" cy="5770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C00000"/>
              </a:solidFill>
            </a:rPr>
            <a:t>La mancata ricostruzione dell’Aquila e del cratere del sisma</a:t>
          </a:r>
          <a:endParaRPr lang="it-IT" sz="1600" b="1" kern="1200" dirty="0">
            <a:solidFill>
              <a:srgbClr val="C00000"/>
            </a:solidFill>
          </a:endParaRPr>
        </a:p>
      </dsp:txBody>
      <dsp:txXfrm>
        <a:off x="1509278" y="3947927"/>
        <a:ext cx="5184571" cy="577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DB026-2587-4A33-A19D-1AF5190FBE25}" type="datetimeFigureOut">
              <a:rPr lang="it-IT" smtClean="0"/>
              <a:pPr/>
              <a:t>28/04/2012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2D20F-3546-48A0-B94C-26D5F4885CC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7200" b="1" dirty="0" smtClean="0">
                <a:solidFill>
                  <a:srgbClr val="FF0000"/>
                </a:solidFill>
              </a:rPr>
              <a:t>Le crisi aziendali in Abruzzo</a:t>
            </a:r>
            <a:endParaRPr lang="it-IT" sz="72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smtClean="0">
                <a:solidFill>
                  <a:schemeClr val="tx2"/>
                </a:solidFill>
              </a:rPr>
              <a:t>Indagine </a:t>
            </a:r>
            <a:r>
              <a:rPr lang="it-IT" b="1" dirty="0" smtClean="0">
                <a:solidFill>
                  <a:srgbClr val="C00000"/>
                </a:solidFill>
              </a:rPr>
              <a:t>Uil Abruzzo </a:t>
            </a:r>
            <a:r>
              <a:rPr lang="it-IT" b="1" dirty="0" smtClean="0">
                <a:solidFill>
                  <a:schemeClr val="tx2"/>
                </a:solidFill>
              </a:rPr>
              <a:t>30 aprile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smtClean="0">
                <a:solidFill>
                  <a:schemeClr val="tx2"/>
                </a:solidFill>
              </a:rPr>
              <a:t>2012</a:t>
            </a:r>
            <a:endParaRPr lang="it-IT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Scelte politiche </a:t>
            </a:r>
            <a:r>
              <a:rPr lang="it-IT" sz="1300" b="1" dirty="0" smtClean="0">
                <a:solidFill>
                  <a:schemeClr val="tx2"/>
                </a:solidFill>
              </a:rPr>
              <a:t>(della politica o dei grandi gruppi)</a:t>
            </a:r>
            <a:endParaRPr lang="it-IT" sz="13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Novità legislative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Crisi nonostante gli investimenti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Cattivi imprenditori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Buone reazioni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Epicentri delle crisi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L’Aquila: il grande cantiere che non c’è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La crisi indotta dal fermo dell’edilizia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La crisi letta attraverso i dati della cassa integrazione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La cassa integrazione 2006-2011 nelle province</a:t>
            </a:r>
            <a:endParaRPr lang="it-IT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8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86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CASSA INTEGRAZIONE TOTALE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2006/2008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2009/2011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Variazione % trienni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L’AQUILA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9.590.046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28.454.528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196,7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TERAMO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4.839.312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30.248.531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525,1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PESCARA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1.369.227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8.961.637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554,5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CHIETI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4.912.491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30.251.395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515,8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ABRUZZO</a:t>
                      </a:r>
                      <a:endParaRPr lang="it-IT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20.711.076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97.916.091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372,8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ITALIA</a:t>
                      </a:r>
                      <a:endParaRPr lang="it-IT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642.645.376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3.084.621.190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380,0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>
            <a:off x="6444208" y="3284984"/>
            <a:ext cx="108012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5940152" y="4365104"/>
            <a:ext cx="136815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804248" y="602128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Le 2 province industriali</a:t>
            </a:r>
            <a:endParaRPr lang="it-IT" b="1" dirty="0">
              <a:solidFill>
                <a:srgbClr val="C00000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2267744" y="2708920"/>
            <a:ext cx="1224136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331640" y="602128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La crisi prima della crisi</a:t>
            </a:r>
            <a:endParaRPr lang="it-IT" b="1" dirty="0">
              <a:solidFill>
                <a:srgbClr val="C00000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5004048" y="3645024"/>
            <a:ext cx="3024336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4067944" y="616530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Dalle stelle alle stalle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Aziende esaminate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2"/>
                </a:solidFill>
              </a:rPr>
              <a:t>Cassa integrazione industria 2006-2011 </a:t>
            </a:r>
            <a:endParaRPr lang="it-IT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4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CASSA INTEGRAZIONE 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INDUSTRIA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2006/2008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2009/2011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Variazione % trienni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L’AQUILA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8.628.724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16.788.393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94,6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TERAMO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4.126.268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27.872.980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575,5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PESCARA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429.012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5.953.547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1287,7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CHIETI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3.795.938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24.219.054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538,0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ABRUZZO</a:t>
                      </a:r>
                      <a:endParaRPr lang="it-IT" sz="24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16.979.942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74.833.974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340,7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 flipH="1">
            <a:off x="1187624" y="3068960"/>
            <a:ext cx="2088232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467544" y="573325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Vecchia deindustrializzazione</a:t>
            </a:r>
            <a:endParaRPr lang="it-IT" b="1" dirty="0">
              <a:solidFill>
                <a:srgbClr val="C00000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5076056" y="3284984"/>
            <a:ext cx="2664296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932040" y="4005064"/>
            <a:ext cx="172819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300192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Nuova crisi industriale</a:t>
            </a:r>
            <a:endParaRPr lang="it-IT" b="1" dirty="0">
              <a:solidFill>
                <a:srgbClr val="C00000"/>
              </a:solidFill>
            </a:endParaRP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4211960" y="3717032"/>
            <a:ext cx="3456384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059832" y="594928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Nuova deindustrializzazione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Cassa Integrazione Edilizia 2006-2011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CASSA INTEGRAZIONE 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EDILIZIA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2006/2008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2009/2011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Variazione % trienni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L’AQUILA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920.344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2.010.092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118,4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TERAMO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567.549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833.475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46,9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PESCARA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792.910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1.039.530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31,1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CHIETI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1.065.539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1.644.485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54,3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ABRUZZO</a:t>
                      </a:r>
                      <a:endParaRPr lang="it-IT" sz="24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3.346.342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5.527.582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65,2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 flipH="1">
            <a:off x="5148064" y="2708920"/>
            <a:ext cx="2808312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3419872" y="544522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La ricostruzione fallita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2"/>
                </a:solidFill>
              </a:rPr>
              <a:t>Cassa Integrazione Artigianato 2006-2011</a:t>
            </a:r>
            <a:endParaRPr lang="it-IT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91264" cy="3935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816"/>
                <a:gridCol w="2072816"/>
                <a:gridCol w="2072816"/>
                <a:gridCol w="2072816"/>
              </a:tblGrid>
              <a:tr h="640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CASSA INTEGRAZIONE 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ARTIGIANATO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2006/2008</a:t>
                      </a:r>
                      <a:endParaRPr lang="it-IT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2009/2011</a:t>
                      </a:r>
                      <a:endParaRPr lang="it-IT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Variazione % trienni</a:t>
                      </a:r>
                      <a:endParaRPr lang="it-IT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0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L’AQUILA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1.393.689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139.368.900,0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0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TERAMO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93.716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772.245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724,0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0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PESCARA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422.332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42.233.200,0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0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CHIETI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8.383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321.041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3.729,7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0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ABRUZZO</a:t>
                      </a:r>
                      <a:endParaRPr lang="it-IT" sz="16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102.099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2.909.307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2.749,5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 flipH="1">
            <a:off x="2411760" y="2852936"/>
            <a:ext cx="5040560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187624" y="594928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L’Aquila terremotata</a:t>
            </a:r>
            <a:endParaRPr lang="it-IT" b="1" dirty="0">
              <a:solidFill>
                <a:srgbClr val="C00000"/>
              </a:solidFill>
            </a:endParaRPr>
          </a:p>
        </p:txBody>
      </p:sp>
      <p:cxnSp>
        <p:nvCxnSpPr>
          <p:cNvPr id="10" name="Connettore 2 9"/>
          <p:cNvCxnSpPr/>
          <p:nvPr/>
        </p:nvCxnSpPr>
        <p:spPr>
          <a:xfrm flipH="1">
            <a:off x="6948264" y="4149080"/>
            <a:ext cx="57606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5868144" y="59492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Il regresso di Pescara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</a:rPr>
              <a:t>Cassa Integrazione Commercio 2006-2011</a:t>
            </a:r>
            <a:endParaRPr lang="it-IT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CASSA INTEGRAZIONE 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COMMERCIO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2006/2008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2009/2011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Variazione  %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trienni</a:t>
                      </a:r>
                      <a:endParaRPr lang="it-IT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L’AQUILA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20.421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8.025.436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39.199,9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TERAMO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51.779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753.225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1.354,7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PESCARA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147.017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1.546.228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951,7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CHIETI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41.291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4.021.957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9.640,5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ABRUZZO</a:t>
                      </a:r>
                      <a:endParaRPr lang="it-IT" sz="24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260.508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14.346.846</a:t>
                      </a:r>
                      <a:endParaRPr lang="it-IT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</a:rPr>
                        <a:t>5.407,3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 flipH="1">
            <a:off x="5508104" y="2564904"/>
            <a:ext cx="1872208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4644008" y="537321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L’Aquila  …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Occupazione: rincorsa interrotta?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L’alta disoccupazione giovanile</a:t>
            </a:r>
            <a:br>
              <a:rPr lang="it-IT" b="1" dirty="0" smtClean="0">
                <a:solidFill>
                  <a:schemeClr val="tx2"/>
                </a:solidFill>
              </a:rPr>
            </a:br>
            <a:r>
              <a:rPr lang="it-IT" sz="3600" b="1" dirty="0" smtClean="0">
                <a:solidFill>
                  <a:schemeClr val="tx2"/>
                </a:solidFill>
              </a:rPr>
              <a:t>(dati 2011)</a:t>
            </a:r>
            <a:endParaRPr lang="it-IT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La cassa in deroga in Abruzzo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chemeClr val="tx2"/>
                </a:solidFill>
              </a:rPr>
              <a:t>Exodus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Politiche contro la crisi, per la crescita e per l’occupazione</a:t>
            </a:r>
            <a:endParaRPr lang="it-IT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err="1" smtClean="0">
                <a:solidFill>
                  <a:srgbClr val="C00000"/>
                </a:solidFill>
              </a:rPr>
              <a:t>Non-solo-aree-di-crisi</a:t>
            </a:r>
            <a:r>
              <a:rPr lang="it-IT" sz="3600" b="1" dirty="0" smtClean="0">
                <a:solidFill>
                  <a:srgbClr val="C00000"/>
                </a:solidFill>
              </a:rPr>
              <a:t>: </a:t>
            </a:r>
            <a:br>
              <a:rPr lang="it-IT" sz="3600" b="1" dirty="0" smtClean="0">
                <a:solidFill>
                  <a:srgbClr val="C00000"/>
                </a:solidFill>
              </a:rPr>
            </a:br>
            <a:r>
              <a:rPr lang="it-IT" sz="3600" b="1" dirty="0" smtClean="0">
                <a:solidFill>
                  <a:srgbClr val="C00000"/>
                </a:solidFill>
              </a:rPr>
              <a:t>la Regione deve parlare con le aziende</a:t>
            </a:r>
            <a:endParaRPr lang="it-IT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Dove sono i 20.000 lavoratori</a:t>
            </a:r>
            <a:endParaRPr lang="it-IT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1371600" y="1844824"/>
          <a:ext cx="6400800" cy="379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Mercato interno e mercato esterno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C00000"/>
                </a:solidFill>
              </a:rPr>
              <a:t>ABBATTERE LE TASSE SUL LAVORO</a:t>
            </a:r>
            <a:r>
              <a:rPr lang="it-IT" b="1" dirty="0" smtClean="0">
                <a:solidFill>
                  <a:srgbClr val="C00000"/>
                </a:solidFill>
              </a:rPr>
              <a:t/>
            </a:r>
            <a:br>
              <a:rPr lang="it-IT" b="1" dirty="0" smtClean="0">
                <a:solidFill>
                  <a:srgbClr val="C00000"/>
                </a:solidFill>
              </a:rPr>
            </a:br>
            <a:r>
              <a:rPr lang="it-IT" sz="3100" b="1" dirty="0" smtClean="0">
                <a:solidFill>
                  <a:schemeClr val="tx2"/>
                </a:solidFill>
              </a:rPr>
              <a:t>Il Fisco come leva per il rilancio dei consumi </a:t>
            </a:r>
            <a:r>
              <a:rPr lang="it-IT" sz="3100" b="1" dirty="0" smtClean="0">
                <a:solidFill>
                  <a:schemeClr val="tx2"/>
                </a:solidFill>
              </a:rPr>
              <a:t>interni e quindi dell’economia </a:t>
            </a:r>
            <a:endParaRPr lang="it-IT" sz="3100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sz="17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sz="17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1700" b="1" dirty="0" smtClean="0">
                <a:solidFill>
                  <a:schemeClr val="tx2"/>
                </a:solidFill>
              </a:rPr>
              <a:t>9 </a:t>
            </a:r>
            <a:r>
              <a:rPr lang="it-IT" sz="1700" b="1" dirty="0" smtClean="0">
                <a:solidFill>
                  <a:schemeClr val="tx2"/>
                </a:solidFill>
              </a:rPr>
              <a:t>MAGGIO 2012</a:t>
            </a:r>
          </a:p>
          <a:p>
            <a:pPr>
              <a:buNone/>
            </a:pPr>
            <a:endParaRPr lang="it-IT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sz="39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39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sz="3900" b="1" dirty="0" smtClean="0">
                <a:solidFill>
                  <a:srgbClr val="C00000"/>
                </a:solidFill>
              </a:rPr>
              <a:t>Uil </a:t>
            </a:r>
            <a:r>
              <a:rPr lang="it-IT" sz="3900" b="1" dirty="0" smtClean="0">
                <a:solidFill>
                  <a:srgbClr val="C00000"/>
                </a:solidFill>
              </a:rPr>
              <a:t>Abruzzo - Comitato Centrale in Piazza</a:t>
            </a:r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</a:rPr>
              <a:t>Varo della Piattaforma Fiscale della Uil Abruzzo</a:t>
            </a:r>
          </a:p>
          <a:p>
            <a:pPr>
              <a:buNone/>
            </a:pPr>
            <a:r>
              <a:rPr lang="it-IT" sz="3000" b="1" i="1" dirty="0" smtClean="0">
                <a:solidFill>
                  <a:schemeClr val="tx2"/>
                </a:solidFill>
              </a:rPr>
              <a:t>con la partecipazione della segreteria nazionale Uil</a:t>
            </a:r>
            <a:endParaRPr lang="it-IT" sz="3000" b="1" i="1" dirty="0">
              <a:solidFill>
                <a:schemeClr val="tx2"/>
              </a:solidFill>
            </a:endParaRPr>
          </a:p>
        </p:txBody>
      </p:sp>
      <p:pic>
        <p:nvPicPr>
          <p:cNvPr id="4" name="Immagine 3" descr="Logo UIL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420888"/>
            <a:ext cx="3300577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I settori coinvolti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Settore Metalmeccanico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Anno di entrata in crisi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Cause della crisi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Delocalizzazioni </a:t>
            </a:r>
            <a:r>
              <a:rPr lang="it-IT" dirty="0" smtClean="0">
                <a:solidFill>
                  <a:schemeClr val="tx2"/>
                </a:solidFill>
              </a:rPr>
              <a:t>/ esempi</a:t>
            </a:r>
            <a:endParaRPr lang="it-IT" dirty="0">
              <a:solidFill>
                <a:schemeClr val="tx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Scelte di gruppo penalizzanti per lo stabilimento abruzzese </a:t>
            </a:r>
            <a:r>
              <a:rPr lang="it-IT" dirty="0" smtClean="0">
                <a:solidFill>
                  <a:srgbClr val="C00000"/>
                </a:solidFill>
              </a:rPr>
              <a:t>/ esempi</a:t>
            </a:r>
            <a:endParaRPr lang="it-IT" dirty="0">
              <a:solidFill>
                <a:srgbClr val="C00000"/>
              </a:solidFill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827584" y="1600201"/>
          <a:ext cx="7859216" cy="2980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tangolo 3"/>
          <p:cNvSpPr/>
          <p:nvPr/>
        </p:nvSpPr>
        <p:spPr>
          <a:xfrm>
            <a:off x="2267744" y="47971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it-IT" i="1" dirty="0" smtClean="0">
                <a:solidFill>
                  <a:srgbClr val="C00000"/>
                </a:solidFill>
              </a:rPr>
              <a:t>Ricordare in precedenza anche i casi </a:t>
            </a:r>
            <a:r>
              <a:rPr lang="it-IT" b="1" i="1" dirty="0" err="1" smtClean="0">
                <a:solidFill>
                  <a:schemeClr val="tx2"/>
                </a:solidFill>
              </a:rPr>
              <a:t>Sitac</a:t>
            </a:r>
            <a:r>
              <a:rPr lang="it-IT" b="1" i="1" dirty="0" smtClean="0">
                <a:solidFill>
                  <a:schemeClr val="tx2"/>
                </a:solidFill>
              </a:rPr>
              <a:t>/</a:t>
            </a:r>
            <a:r>
              <a:rPr lang="it-IT" b="1" i="1" dirty="0" err="1" smtClean="0">
                <a:solidFill>
                  <a:schemeClr val="tx2"/>
                </a:solidFill>
              </a:rPr>
              <a:t>Nacanco</a:t>
            </a:r>
            <a:r>
              <a:rPr lang="it-IT" i="1" dirty="0" smtClean="0">
                <a:solidFill>
                  <a:srgbClr val="C00000"/>
                </a:solidFill>
              </a:rPr>
              <a:t> di Pianella (PE) e </a:t>
            </a:r>
            <a:r>
              <a:rPr lang="it-IT" b="1" i="1" dirty="0" smtClean="0">
                <a:solidFill>
                  <a:schemeClr val="tx2"/>
                </a:solidFill>
              </a:rPr>
              <a:t>Campari</a:t>
            </a:r>
            <a:r>
              <a:rPr lang="it-IT" i="1" dirty="0" smtClean="0">
                <a:solidFill>
                  <a:srgbClr val="C00000"/>
                </a:solidFill>
              </a:rPr>
              <a:t> di Sulmona (AQ)</a:t>
            </a:r>
            <a:endParaRPr lang="it-IT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1451</Words>
  <Application>Microsoft Office PowerPoint</Application>
  <PresentationFormat>Presentazione su schermo (4:3)</PresentationFormat>
  <Paragraphs>276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Le crisi aziendali in Abruzzo</vt:lpstr>
      <vt:lpstr>Aziende esaminate</vt:lpstr>
      <vt:lpstr>Dove sono i 20.000 lavoratori</vt:lpstr>
      <vt:lpstr>I settori coinvolti</vt:lpstr>
      <vt:lpstr>Settore Metalmeccanico</vt:lpstr>
      <vt:lpstr>Anno di entrata in crisi</vt:lpstr>
      <vt:lpstr>Cause della crisi</vt:lpstr>
      <vt:lpstr>Delocalizzazioni / esempi</vt:lpstr>
      <vt:lpstr>Scelte di gruppo penalizzanti per lo stabilimento abruzzese / esempi</vt:lpstr>
      <vt:lpstr>Scelte politiche (della politica o dei grandi gruppi)</vt:lpstr>
      <vt:lpstr>Novità legislative</vt:lpstr>
      <vt:lpstr>Crisi nonostante gli investimenti</vt:lpstr>
      <vt:lpstr>Cattivi imprenditori</vt:lpstr>
      <vt:lpstr>Buone reazioni</vt:lpstr>
      <vt:lpstr>Epicentri delle crisi</vt:lpstr>
      <vt:lpstr>L’Aquila: il grande cantiere che non c’è</vt:lpstr>
      <vt:lpstr>La crisi indotta dal fermo dell’edilizia</vt:lpstr>
      <vt:lpstr>La crisi letta attraverso i dati della cassa integrazione</vt:lpstr>
      <vt:lpstr>La cassa integrazione 2006-2011 nelle province</vt:lpstr>
      <vt:lpstr>Cassa integrazione industria 2006-2011 </vt:lpstr>
      <vt:lpstr>Cassa Integrazione Edilizia 2006-2011</vt:lpstr>
      <vt:lpstr>Cassa Integrazione Artigianato 2006-2011</vt:lpstr>
      <vt:lpstr>Cassa Integrazione Commercio 2006-2011</vt:lpstr>
      <vt:lpstr>Occupazione: rincorsa interrotta?</vt:lpstr>
      <vt:lpstr>L’alta disoccupazione giovanile (dati 2011)</vt:lpstr>
      <vt:lpstr>La cassa in deroga in Abruzzo</vt:lpstr>
      <vt:lpstr>Exodus</vt:lpstr>
      <vt:lpstr>Politiche contro la crisi, per la crescita e per l’occupazione</vt:lpstr>
      <vt:lpstr>Non-solo-aree-di-crisi:  la Regione deve parlare con le aziende</vt:lpstr>
      <vt:lpstr>Mercato interno e mercato esterno</vt:lpstr>
      <vt:lpstr>ABBATTERE LE TASSE SUL LAVORO Il Fisco come leva per il rilancio dei consumi interni e quindi dell’economia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crisi aziendali in Abruzzo</dc:title>
  <dc:creator>Amministratore</dc:creator>
  <cp:lastModifiedBy>Amministratore</cp:lastModifiedBy>
  <cp:revision>123</cp:revision>
  <dcterms:created xsi:type="dcterms:W3CDTF">2012-04-26T14:15:17Z</dcterms:created>
  <dcterms:modified xsi:type="dcterms:W3CDTF">2012-04-28T15:09:44Z</dcterms:modified>
</cp:coreProperties>
</file>